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9" r:id="rId3"/>
    <p:sldId id="256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485D-C9E1-4509-A15D-ED32AA730318}" type="datetimeFigureOut">
              <a:rPr lang="el-GR" smtClean="0"/>
              <a:t>28/10/2021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63B8E-1F4B-484D-B464-2C876D6E9E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232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7E77-2C41-44A6-8AB1-F742B3966E7C}" type="datetime1">
              <a:rPr lang="el-GR" smtClean="0"/>
              <a:t>28/10/2021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5193-3873-4E0C-9711-E8FDD93F26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5CFE-43A3-4911-B075-8A6D49C4CA3B}" type="datetime1">
              <a:rPr lang="el-GR" smtClean="0"/>
              <a:t>28/10/2021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5193-3873-4E0C-9711-E8FDD93F26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344B-7FCA-442F-8851-EB9555D3A001}" type="datetime1">
              <a:rPr lang="el-GR" smtClean="0"/>
              <a:t>28/10/2021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5193-3873-4E0C-9711-E8FDD93F26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6965-1AAD-450C-9C60-04284150DAAC}" type="datetime1">
              <a:rPr lang="el-GR" smtClean="0"/>
              <a:t>28/10/2021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5193-3873-4E0C-9711-E8FDD93F26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16C25-1DA3-44CC-83D6-A31BBD4667F1}" type="datetime1">
              <a:rPr lang="el-GR" smtClean="0"/>
              <a:t>28/10/2021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5193-3873-4E0C-9711-E8FDD93F26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623-E510-4D30-A578-23A17A0BBE37}" type="datetime1">
              <a:rPr lang="el-GR" smtClean="0"/>
              <a:t>28/10/2021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5193-3873-4E0C-9711-E8FDD93F26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934C-ACAF-495E-8115-3847741B42B6}" type="datetime1">
              <a:rPr lang="el-GR" smtClean="0"/>
              <a:t>28/10/2021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5193-3873-4E0C-9711-E8FDD93F26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34CB-EBA7-435A-92B6-B0326AAC10D4}" type="datetime1">
              <a:rPr lang="el-GR" smtClean="0"/>
              <a:t>28/10/2021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5193-3873-4E0C-9711-E8FDD93F26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5063-FF60-4E45-AFE8-0C6AC8367839}" type="datetime1">
              <a:rPr lang="el-GR" smtClean="0"/>
              <a:t>28/10/2021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5193-3873-4E0C-9711-E8FDD93F26E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472A-D8A7-42E3-9CF3-3A878158C206}" type="datetime1">
              <a:rPr lang="el-GR" smtClean="0"/>
              <a:t>28/10/2021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5193-3873-4E0C-9711-E8FDD93F26E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6CDB-199E-41C9-AEC2-F7FB1D85B791}" type="datetime1">
              <a:rPr lang="el-GR" smtClean="0"/>
              <a:t>28/10/2021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4E5193-3873-4E0C-9711-E8FDD93F26E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C4E5193-3873-4E0C-9711-E8FDD93F26E3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745EDF5-38E4-41A2-9F3B-3D5932B3A042}" type="datetime1">
              <a:rPr lang="el-GR" smtClean="0"/>
              <a:t>28/10/2021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772400" cy="1470025"/>
          </a:xfrm>
        </p:spPr>
        <p:txBody>
          <a:bodyPr/>
          <a:lstStyle/>
          <a:p>
            <a:r>
              <a:rPr lang="el-GR" dirty="0" smtClean="0"/>
              <a:t>Τι είναι οι μικρές αγγελίες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344816" cy="1752600"/>
          </a:xfrm>
        </p:spPr>
        <p:txBody>
          <a:bodyPr>
            <a:noAutofit/>
          </a:bodyPr>
          <a:lstStyle/>
          <a:p>
            <a:pPr algn="ctr"/>
            <a:r>
              <a:rPr lang="el-GR" sz="2800" dirty="0" smtClean="0">
                <a:solidFill>
                  <a:schemeClr val="tx1"/>
                </a:solidFill>
              </a:rPr>
              <a:t>Είναι </a:t>
            </a:r>
            <a:r>
              <a:rPr lang="el-GR" sz="2800" dirty="0" smtClean="0">
                <a:solidFill>
                  <a:srgbClr val="FF0000"/>
                </a:solidFill>
              </a:rPr>
              <a:t>σύντομα απλά κείμενα </a:t>
            </a:r>
            <a:r>
              <a:rPr lang="el-GR" sz="2800" dirty="0" smtClean="0">
                <a:solidFill>
                  <a:schemeClr val="tx1"/>
                </a:solidFill>
              </a:rPr>
              <a:t>που δημοσιεύονται σε εφημερίδες ή περιοδικά και μας δίνουν πληροφορίες για </a:t>
            </a:r>
            <a:r>
              <a:rPr lang="el-GR" sz="2800" dirty="0" smtClean="0">
                <a:solidFill>
                  <a:srgbClr val="FF0000"/>
                </a:solidFill>
              </a:rPr>
              <a:t>αγορές</a:t>
            </a:r>
            <a:r>
              <a:rPr lang="el-GR" sz="2800" dirty="0" smtClean="0">
                <a:solidFill>
                  <a:schemeClr val="tx1"/>
                </a:solidFill>
              </a:rPr>
              <a:t>, </a:t>
            </a:r>
            <a:r>
              <a:rPr lang="el-GR" sz="2800" dirty="0" smtClean="0">
                <a:solidFill>
                  <a:srgbClr val="FF0000"/>
                </a:solidFill>
              </a:rPr>
              <a:t>πωλήσεις</a:t>
            </a:r>
            <a:r>
              <a:rPr lang="el-GR" sz="2800" dirty="0" smtClean="0">
                <a:solidFill>
                  <a:schemeClr val="tx1"/>
                </a:solidFill>
              </a:rPr>
              <a:t>, </a:t>
            </a:r>
            <a:r>
              <a:rPr lang="el-GR" sz="2800" dirty="0" smtClean="0">
                <a:solidFill>
                  <a:srgbClr val="FF0000"/>
                </a:solidFill>
              </a:rPr>
              <a:t>ενοικιάσεις</a:t>
            </a:r>
            <a:r>
              <a:rPr lang="el-GR" sz="2800" dirty="0" smtClean="0">
                <a:solidFill>
                  <a:schemeClr val="tx1"/>
                </a:solidFill>
              </a:rPr>
              <a:t>, </a:t>
            </a:r>
            <a:r>
              <a:rPr lang="el-GR" sz="2800" dirty="0" smtClean="0">
                <a:solidFill>
                  <a:srgbClr val="FF0000"/>
                </a:solidFill>
              </a:rPr>
              <a:t>προσφορά εργασίας </a:t>
            </a:r>
            <a:r>
              <a:rPr lang="el-GR" sz="2800" dirty="0" smtClean="0">
                <a:solidFill>
                  <a:schemeClr val="tx1"/>
                </a:solidFill>
              </a:rPr>
              <a:t>κ.ά.</a:t>
            </a:r>
            <a:endParaRPr lang="el-GR" sz="2800" dirty="0">
              <a:solidFill>
                <a:schemeClr val="tx1"/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343075"/>
            <a:ext cx="3240360" cy="2195848"/>
          </a:xfrm>
          <a:prstGeom prst="rect">
            <a:avLst/>
          </a:prstGeom>
        </p:spPr>
      </p:pic>
      <p:sp>
        <p:nvSpPr>
          <p:cNvPr id="7" name="Θέση υποσέλιδου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337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53"/>
    </mc:Choice>
    <mc:Fallback xmlns="">
      <p:transition spd="slow" advTm="171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691680" y="1916832"/>
            <a:ext cx="4572000" cy="923330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r>
              <a:rPr lang="el-GR" b="1" dirty="0"/>
              <a:t>ZHTEITAI </a:t>
            </a:r>
            <a:r>
              <a:rPr lang="el-GR" dirty="0"/>
              <a:t>λογιστής με εμπειρία από εταιρεία Α.Ε για 12μηνη απασχόληση.</a:t>
            </a:r>
            <a:br>
              <a:rPr lang="el-GR" dirty="0"/>
            </a:br>
            <a:r>
              <a:rPr lang="el-GR" i="1" dirty="0" err="1"/>
              <a:t>Πληρ</a:t>
            </a:r>
            <a:r>
              <a:rPr lang="el-GR" i="1" dirty="0"/>
              <a:t>. </a:t>
            </a:r>
            <a:r>
              <a:rPr lang="el-GR" i="1" dirty="0" err="1"/>
              <a:t>Τηλ</a:t>
            </a:r>
            <a:r>
              <a:rPr lang="el-GR" i="1" dirty="0"/>
              <a:t>. </a:t>
            </a:r>
            <a:r>
              <a:rPr lang="el-GR" dirty="0" smtClean="0"/>
              <a:t>6937/60011 </a:t>
            </a:r>
            <a:r>
              <a:rPr lang="el-GR" dirty="0"/>
              <a:t>﻿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539552" y="3533363"/>
            <a:ext cx="7291064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el-GR" b="1" dirty="0" smtClean="0"/>
              <a:t>ΠΩΛΕΙΤΑΙ </a:t>
            </a:r>
            <a:r>
              <a:rPr lang="el-GR" dirty="0" smtClean="0"/>
              <a:t>διαμέρισμα </a:t>
            </a:r>
            <a:r>
              <a:rPr lang="el-GR" dirty="0"/>
              <a:t>28 </a:t>
            </a:r>
            <a:r>
              <a:rPr lang="el-GR" dirty="0" err="1"/>
              <a:t>τ.μ</a:t>
            </a:r>
            <a:r>
              <a:rPr lang="el-GR" dirty="0"/>
              <a:t>., 2ου, 1 υ/δ, μπάνιο, παραδοσιακό, επιπλωμένο, αυτόνομη θέρμανση, τέντες, απεριόριστη θέα θάλασσα, ενεργ. κλ. Ζ, καλή κατάσταση, Ωρωπός κέντρο </a:t>
            </a:r>
            <a:r>
              <a:rPr lang="el-GR" dirty="0" smtClean="0"/>
              <a:t>με </a:t>
            </a:r>
            <a:r>
              <a:rPr lang="el-GR" dirty="0"/>
              <a:t>απεριόριστη θέα θάλασσα πλησίον θαλάσσης και αγοράς, τιμή 22.000€ (Α950). </a:t>
            </a:r>
            <a:r>
              <a:rPr lang="el-GR" dirty="0" err="1"/>
              <a:t>omesitissou.gr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1601416" y="697051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tx2"/>
                </a:solidFill>
                <a:latin typeface="+mj-lt"/>
              </a:rPr>
              <a:t>Μερικά παραδείγματα</a:t>
            </a:r>
            <a:endParaRPr lang="el-GR" sz="32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42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518"/>
    </mc:Choice>
    <mc:Fallback xmlns="">
      <p:transition spd="slow" advTm="525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26105" cy="1470025"/>
          </a:xfrm>
        </p:spPr>
        <p:txBody>
          <a:bodyPr/>
          <a:lstStyle/>
          <a:p>
            <a:r>
              <a:rPr lang="el-GR" sz="5400" dirty="0" smtClean="0"/>
              <a:t>Τι περιλαμβάνουν οι αγγελίες</a:t>
            </a:r>
            <a:endParaRPr lang="el-GR" sz="54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400800" cy="17526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Τις </a:t>
            </a:r>
            <a:r>
              <a:rPr lang="el-GR" b="1" dirty="0" smtClean="0">
                <a:solidFill>
                  <a:schemeClr val="tx1"/>
                </a:solidFill>
              </a:rPr>
              <a:t>πιο σημαντικές πληροφορίες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b="1" dirty="0" smtClean="0">
                <a:solidFill>
                  <a:schemeClr val="tx1"/>
                </a:solidFill>
              </a:rPr>
              <a:t>Ελλειπτικές προτάσεις</a:t>
            </a:r>
            <a:r>
              <a:rPr lang="el-GR" dirty="0" smtClean="0">
                <a:solidFill>
                  <a:schemeClr val="tx1"/>
                </a:solidFill>
              </a:rPr>
              <a:t>, δηλαδή προτάσεις στις οποίες το ρήμα παραλείπεται, γιατί το καταλαβαίνουμε εύκολα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l-GR" b="1" dirty="0" smtClean="0">
                <a:solidFill>
                  <a:schemeClr val="tx1"/>
                </a:solidFill>
              </a:rPr>
              <a:t>Αριθμητικά</a:t>
            </a:r>
            <a:r>
              <a:rPr lang="el-GR" dirty="0" smtClean="0">
                <a:solidFill>
                  <a:schemeClr val="tx1"/>
                </a:solidFill>
              </a:rPr>
              <a:t>, </a:t>
            </a:r>
            <a:r>
              <a:rPr lang="el-GR" b="1" dirty="0" smtClean="0">
                <a:solidFill>
                  <a:schemeClr val="tx1"/>
                </a:solidFill>
              </a:rPr>
              <a:t>συντομογραφίες</a:t>
            </a:r>
            <a:r>
              <a:rPr lang="el-GR" dirty="0" smtClean="0">
                <a:solidFill>
                  <a:schemeClr val="tx1"/>
                </a:solidFill>
              </a:rPr>
              <a:t> και  </a:t>
            </a:r>
            <a:r>
              <a:rPr lang="el-GR" b="1" dirty="0" smtClean="0">
                <a:solidFill>
                  <a:schemeClr val="tx1"/>
                </a:solidFill>
              </a:rPr>
              <a:t>αρκτικόλεξα</a:t>
            </a:r>
            <a:endParaRPr lang="el-GR" b="1" dirty="0">
              <a:solidFill>
                <a:schemeClr val="tx1"/>
              </a:solidFill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77072"/>
            <a:ext cx="3827890" cy="1872208"/>
          </a:xfrm>
          <a:prstGeom prst="rect">
            <a:avLst/>
          </a:prstGeom>
        </p:spPr>
      </p:pic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612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80"/>
    </mc:Choice>
    <mc:Fallback xmlns="">
      <p:transition spd="slow" advTm="244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Ελλειψοειδής επεξήγηση 2"/>
          <p:cNvSpPr/>
          <p:nvPr/>
        </p:nvSpPr>
        <p:spPr>
          <a:xfrm>
            <a:off x="179512" y="617565"/>
            <a:ext cx="2088232" cy="864096"/>
          </a:xfrm>
          <a:prstGeom prst="wedgeEllipseCallout">
            <a:avLst>
              <a:gd name="adj1" fmla="val 20302"/>
              <a:gd name="adj2" fmla="val 801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Θέμα</a:t>
            </a:r>
            <a:endParaRPr lang="el-GR" sz="3200" b="1" dirty="0"/>
          </a:p>
        </p:txBody>
      </p:sp>
      <p:sp>
        <p:nvSpPr>
          <p:cNvPr id="4" name="Ελλειψοειδής επεξήγηση 3"/>
          <p:cNvSpPr/>
          <p:nvPr/>
        </p:nvSpPr>
        <p:spPr>
          <a:xfrm>
            <a:off x="2915816" y="1049612"/>
            <a:ext cx="2448272" cy="723203"/>
          </a:xfrm>
          <a:prstGeom prst="wedgeEllipseCallout">
            <a:avLst>
              <a:gd name="adj1" fmla="val -26534"/>
              <a:gd name="adj2" fmla="val 614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Τοποθεσία</a:t>
            </a:r>
            <a:endParaRPr lang="el-GR" sz="2400" b="1" dirty="0"/>
          </a:p>
        </p:txBody>
      </p:sp>
      <p:sp>
        <p:nvSpPr>
          <p:cNvPr id="2" name="Ορθογώνιο 1"/>
          <p:cNvSpPr/>
          <p:nvPr/>
        </p:nvSpPr>
        <p:spPr>
          <a:xfrm>
            <a:off x="1475656" y="1916832"/>
            <a:ext cx="6372200" cy="258532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l-GR" b="1" dirty="0" smtClean="0"/>
              <a:t>ΕΝΟΙΚΙΑΖΕΤΑΙ</a:t>
            </a:r>
            <a:r>
              <a:rPr lang="el-GR" dirty="0" smtClean="0"/>
              <a:t> </a:t>
            </a:r>
            <a:r>
              <a:rPr lang="el-GR" dirty="0" smtClean="0"/>
              <a:t>Μελίσσια </a:t>
            </a:r>
            <a:r>
              <a:rPr lang="el-GR" dirty="0" smtClean="0"/>
              <a:t>Κέντρο, διαμέρισμα </a:t>
            </a:r>
            <a:r>
              <a:rPr lang="el-GR" dirty="0"/>
              <a:t>80 </a:t>
            </a:r>
            <a:r>
              <a:rPr lang="el-GR" dirty="0" err="1"/>
              <a:t>τ.μ</a:t>
            </a:r>
            <a:r>
              <a:rPr lang="el-GR" dirty="0"/>
              <a:t>., 1 </a:t>
            </a:r>
            <a:r>
              <a:rPr lang="el-GR" dirty="0" smtClean="0"/>
              <a:t>επίπεδο, </a:t>
            </a:r>
            <a:r>
              <a:rPr lang="el-GR" dirty="0"/>
              <a:t>2ου, διαμπερές, εσωτερικό, 2 υ/δ, κατασκευή '09, μπάνιο, </a:t>
            </a:r>
            <a:r>
              <a:rPr lang="el-GR" dirty="0" err="1"/>
              <a:t>wc</a:t>
            </a:r>
            <a:r>
              <a:rPr lang="el-GR" dirty="0"/>
              <a:t>, επιπλωμένο, ενιαίο σαλόνι κουζίνα, κεντρική θέρμανση, φυσικό αέριο, κλιματισμός, τζάκι, πόρτα ασφαλείας, τέντες, υπόγειο </a:t>
            </a:r>
            <a:r>
              <a:rPr lang="el-GR" dirty="0" err="1"/>
              <a:t>πάρκιν</a:t>
            </a:r>
            <a:r>
              <a:rPr lang="el-GR" dirty="0"/>
              <a:t>, αποθήκη 5 </a:t>
            </a:r>
            <a:r>
              <a:rPr lang="el-GR" dirty="0" err="1"/>
              <a:t>τ.μ</a:t>
            </a:r>
            <a:r>
              <a:rPr lang="el-GR" dirty="0"/>
              <a:t>., ελεύθερο, ανακαινισμένο, ανακαίνιση '18, Έπιπλα Βο </a:t>
            </a:r>
            <a:r>
              <a:rPr lang="el-GR" dirty="0" err="1"/>
              <a:t>Concept</a:t>
            </a:r>
            <a:r>
              <a:rPr lang="el-GR" dirty="0"/>
              <a:t> </a:t>
            </a:r>
            <a:r>
              <a:rPr lang="el-GR" dirty="0" err="1"/>
              <a:t>WiFi</a:t>
            </a:r>
            <a:r>
              <a:rPr lang="el-GR" dirty="0"/>
              <a:t> κλιματισμός και για θέρμανση, εκτός από κεντρική θέρμανση - Φυσικό Αέριο, διαθέσιμο από 01/02/2022, τιμή 1.000€, συζητήσιμη</a:t>
            </a:r>
            <a:r>
              <a:rPr lang="el-GR" dirty="0" smtClean="0"/>
              <a:t>, </a:t>
            </a:r>
          </a:p>
          <a:p>
            <a:pPr algn="just"/>
            <a:r>
              <a:rPr lang="el-GR" dirty="0" err="1" smtClean="0"/>
              <a:t>τηλ</a:t>
            </a:r>
            <a:r>
              <a:rPr lang="el-GR" dirty="0" smtClean="0"/>
              <a:t>. 6770000, 09:00-18:00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2915816" y="1942170"/>
            <a:ext cx="1811714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el-GR" dirty="0" smtClean="0"/>
              <a:t>Μελίσσια Κέντρο</a:t>
            </a:r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404248" y="1914462"/>
            <a:ext cx="1511568" cy="369332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l-GR" b="1" dirty="0" smtClean="0"/>
              <a:t>ΕΝΟΙΚΙΑΖΕΤΑΙ</a:t>
            </a:r>
            <a:endParaRPr lang="el-GR" dirty="0"/>
          </a:p>
        </p:txBody>
      </p:sp>
      <p:sp>
        <p:nvSpPr>
          <p:cNvPr id="8" name="Ελλειψοειδής επεξήγηση 7"/>
          <p:cNvSpPr/>
          <p:nvPr/>
        </p:nvSpPr>
        <p:spPr>
          <a:xfrm>
            <a:off x="5796136" y="188640"/>
            <a:ext cx="3041576" cy="1353700"/>
          </a:xfrm>
          <a:prstGeom prst="wedgeEllipseCallout">
            <a:avLst>
              <a:gd name="adj1" fmla="val -2157"/>
              <a:gd name="adj2" fmla="val 706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Περιγραφή </a:t>
            </a:r>
            <a:r>
              <a:rPr lang="el-GR" b="1" dirty="0" smtClean="0"/>
              <a:t>(ελλειπτικός λόγος, συντομογραφίες)</a:t>
            </a:r>
            <a:endParaRPr lang="el-GR" b="1" dirty="0"/>
          </a:p>
        </p:txBody>
      </p:sp>
      <p:grpSp>
        <p:nvGrpSpPr>
          <p:cNvPr id="11" name="Ομάδα 10"/>
          <p:cNvGrpSpPr/>
          <p:nvPr/>
        </p:nvGrpSpPr>
        <p:grpSpPr>
          <a:xfrm>
            <a:off x="1404248" y="1928316"/>
            <a:ext cx="6443608" cy="2246102"/>
            <a:chOff x="1505726" y="2629990"/>
            <a:chExt cx="6443608" cy="2246102"/>
          </a:xfrm>
        </p:grpSpPr>
        <p:sp>
          <p:nvSpPr>
            <p:cNvPr id="10" name="Ορθογώνιο 9"/>
            <p:cNvSpPr/>
            <p:nvPr/>
          </p:nvSpPr>
          <p:spPr>
            <a:xfrm>
              <a:off x="1505726" y="3010806"/>
              <a:ext cx="6443608" cy="1865286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l-GR" dirty="0" smtClean="0">
                  <a:solidFill>
                    <a:schemeClr val="tx1"/>
                  </a:solidFill>
                </a:rPr>
                <a:t>2ου, διαμπερές, εσωτερικό, 2 υ/δ, κατασκευή '09, μπάνιο, </a:t>
              </a:r>
              <a:r>
                <a:rPr lang="el-GR" dirty="0" err="1" smtClean="0">
                  <a:solidFill>
                    <a:schemeClr val="tx1"/>
                  </a:solidFill>
                </a:rPr>
                <a:t>wc</a:t>
              </a:r>
              <a:r>
                <a:rPr lang="el-GR" dirty="0" smtClean="0">
                  <a:solidFill>
                    <a:schemeClr val="tx1"/>
                  </a:solidFill>
                </a:rPr>
                <a:t>, επιπλωμένο, ενιαίο σαλόνι κουζίνα, κεντρική θέρμανση, φυσικό αέριο, κλιματισμός, τζάκι, πόρτα ασφαλείας, τέντες, υπόγειο </a:t>
              </a:r>
              <a:r>
                <a:rPr lang="el-GR" dirty="0" err="1" smtClean="0">
                  <a:solidFill>
                    <a:schemeClr val="tx1"/>
                  </a:solidFill>
                </a:rPr>
                <a:t>πάρκιν</a:t>
              </a:r>
              <a:r>
                <a:rPr lang="el-GR" dirty="0" smtClean="0">
                  <a:solidFill>
                    <a:schemeClr val="tx1"/>
                  </a:solidFill>
                </a:rPr>
                <a:t>, αποθήκη 5 </a:t>
              </a:r>
              <a:r>
                <a:rPr lang="el-GR" dirty="0" err="1" smtClean="0">
                  <a:solidFill>
                    <a:schemeClr val="tx1"/>
                  </a:solidFill>
                </a:rPr>
                <a:t>τ.μ</a:t>
              </a:r>
              <a:r>
                <a:rPr lang="el-GR" dirty="0" smtClean="0">
                  <a:solidFill>
                    <a:schemeClr val="tx1"/>
                  </a:solidFill>
                </a:rPr>
                <a:t>., ελεύθερο, ανακαινισμένο, ανακαίνιση '18, Έπιπλα Βο </a:t>
              </a:r>
              <a:r>
                <a:rPr lang="el-GR" dirty="0" err="1" smtClean="0">
                  <a:solidFill>
                    <a:schemeClr val="tx1"/>
                  </a:solidFill>
                </a:rPr>
                <a:t>Concept</a:t>
              </a:r>
              <a:r>
                <a:rPr lang="el-GR" dirty="0" smtClean="0">
                  <a:solidFill>
                    <a:schemeClr val="tx1"/>
                  </a:solidFill>
                </a:rPr>
                <a:t> </a:t>
              </a:r>
              <a:r>
                <a:rPr lang="el-GR" dirty="0" err="1" smtClean="0">
                  <a:solidFill>
                    <a:schemeClr val="tx1"/>
                  </a:solidFill>
                </a:rPr>
                <a:t>WiFi</a:t>
              </a:r>
              <a:r>
                <a:rPr lang="el-GR" dirty="0" smtClean="0">
                  <a:solidFill>
                    <a:schemeClr val="tx1"/>
                  </a:solidFill>
                </a:rPr>
                <a:t> κλιματισμός και για θέρμανση, εκτός από κεντρική θέρμανση - Φυσικό Αέριο, διαθέσιμο από 01/02/2022, τιμή 1.000€, συζητήσιμη,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9" name="Ορθογώνιο 8"/>
            <p:cNvSpPr/>
            <p:nvPr/>
          </p:nvSpPr>
          <p:spPr>
            <a:xfrm>
              <a:off x="4829008" y="2629990"/>
              <a:ext cx="3120326" cy="383186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l-GR" dirty="0" smtClean="0">
                  <a:solidFill>
                    <a:schemeClr val="tx1"/>
                  </a:solidFill>
                </a:rPr>
                <a:t>διαμέρισμα 80 </a:t>
              </a:r>
              <a:r>
                <a:rPr lang="el-GR" dirty="0" err="1" smtClean="0">
                  <a:solidFill>
                    <a:schemeClr val="tx1"/>
                  </a:solidFill>
                </a:rPr>
                <a:t>τ.μ</a:t>
              </a:r>
              <a:r>
                <a:rPr lang="el-GR" dirty="0" smtClean="0">
                  <a:solidFill>
                    <a:schemeClr val="tx1"/>
                  </a:solidFill>
                </a:rPr>
                <a:t>., 1 επίπεδο</a:t>
              </a:r>
              <a:endParaRPr lang="el-GR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Ορθογώνιο 11"/>
          <p:cNvSpPr/>
          <p:nvPr/>
        </p:nvSpPr>
        <p:spPr>
          <a:xfrm>
            <a:off x="1460059" y="4160564"/>
            <a:ext cx="267733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just"/>
            <a:r>
              <a:rPr lang="el-GR" dirty="0" err="1" smtClean="0"/>
              <a:t>τηλ</a:t>
            </a:r>
            <a:r>
              <a:rPr lang="el-GR" dirty="0" smtClean="0"/>
              <a:t>. 6770000, 09:00-18:00</a:t>
            </a:r>
            <a:endParaRPr lang="el-GR" dirty="0"/>
          </a:p>
        </p:txBody>
      </p:sp>
      <p:sp>
        <p:nvSpPr>
          <p:cNvPr id="13" name="Ελλειψοειδής επεξήγηση 12"/>
          <p:cNvSpPr/>
          <p:nvPr/>
        </p:nvSpPr>
        <p:spPr>
          <a:xfrm>
            <a:off x="3635896" y="4797152"/>
            <a:ext cx="2645970" cy="1368152"/>
          </a:xfrm>
          <a:prstGeom prst="wedgeEllipseCallout">
            <a:avLst>
              <a:gd name="adj1" fmla="val -57486"/>
              <a:gd name="adj2" fmla="val -64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Στοιχεία επικοινωνίας</a:t>
            </a:r>
            <a:endParaRPr lang="el-GR" b="1" dirty="0"/>
          </a:p>
        </p:txBody>
      </p:sp>
      <p:sp>
        <p:nvSpPr>
          <p:cNvPr id="14" name="Θέση υποσέλιδου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925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797"/>
    </mc:Choice>
    <mc:Fallback xmlns="">
      <p:transition spd="slow" advTm="777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4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4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4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  <p:bldP spid="5" grpId="0" animBg="1"/>
      <p:bldP spid="6" grpId="0" animBg="1"/>
      <p:bldP spid="8" grpId="0" animBg="1"/>
      <p:bldP spid="12" grpId="0" animBg="1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9|1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|3.2|6.2|4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2.3|4.8|7.6|10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109</TotalTime>
  <Words>322</Words>
  <Application>Microsoft Office PowerPoint</Application>
  <PresentationFormat>Προβολή στην οθόνη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Γειτνίαση</vt:lpstr>
      <vt:lpstr>Τι είναι οι μικρές αγγελίες</vt:lpstr>
      <vt:lpstr>Παρουσίαση του PowerPoint</vt:lpstr>
      <vt:lpstr>Τι περιλαμβάνουν οι αγγελίες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περιλαμβάνουν οι αγγελίες</dc:title>
  <dc:creator>ΚΑΤΕΡΙΝΑ ΠΑΠΑΪΩΑΝΝΟΥ</dc:creator>
  <cp:lastModifiedBy>ΚΑΤΕΡΙΝΑ ΠΑΠΑΪΩΑΝΝΟΥ</cp:lastModifiedBy>
  <cp:revision>11</cp:revision>
  <dcterms:created xsi:type="dcterms:W3CDTF">2021-10-28T17:07:04Z</dcterms:created>
  <dcterms:modified xsi:type="dcterms:W3CDTF">2021-10-28T18:58:18Z</dcterms:modified>
</cp:coreProperties>
</file>