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4" autoAdjust="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11B05-E24B-41B7-8865-B67EBF988D84}" type="datetimeFigureOut">
              <a:rPr lang="el-GR" smtClean="0"/>
              <a:t>6/5/2020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9C6F7-F7C1-44D6-A9D8-896DA2D5FF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5908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51D6FB8-A861-4D3C-8E4A-4DBB42AF440D}" type="datetime1">
              <a:rPr lang="el-GR" smtClean="0"/>
              <a:t>6/5/2020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10" name="Ορθογώνιο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Ορθογώνιο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Ορθογώνιο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Ορθογώνιο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Ευθεία γραμμή σύνδεσης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Ευθεία γραμμή σύνδεσης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Ευθεία γραμμή σύνδεσης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Ευθεία γραμμή σύνδεσης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Ευθεία γραμμή σύνδεσης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Ορθογώνιο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Έλλειψη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Έλλειψη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Έλλειψη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Έλλειψη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Έλλειψη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D4CD540-2BA8-48C4-ACA5-63EC9535447B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160A-759A-441B-B863-2A01BC54CE86}" type="datetime1">
              <a:rPr lang="el-GR" smtClean="0"/>
              <a:t>6/5/2020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D540-2BA8-48C4-ACA5-63EC9535447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1455-F6A9-42FF-939E-237BA3D06D1B}" type="datetime1">
              <a:rPr lang="el-GR" smtClean="0"/>
              <a:t>6/5/2020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D540-2BA8-48C4-ACA5-63EC9535447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40552C-96AF-42D5-AC05-9AA92CD4CAC0}" type="datetime1">
              <a:rPr lang="el-GR" smtClean="0"/>
              <a:t>6/5/2020</a:t>
            </a:fld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D4CD540-2BA8-48C4-ACA5-63EC9535447B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CB46C80-BA92-48FC-8E2B-6DD82FFFA3DC}" type="datetime1">
              <a:rPr lang="el-GR" smtClean="0"/>
              <a:t>6/5/2020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9" name="Ορθογώνιο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Ορθογώνιο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Ευθεία γραμμή σύνδεσης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Ευθεία γραμμή σύνδεσης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Ευθεία γραμμή σύνδεσης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Ευθεία γραμμή σύνδεσης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Ευθεία γραμμή σύνδεσης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Ορθογώνιο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Έλλειψη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Έλλειψη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Έλλειψη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Έλλειψη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Έλλειψη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Ευθεία γραμμή σύνδεσης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D4CD540-2BA8-48C4-ACA5-63EC9535447B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8CE3-DCCD-48B2-B6E3-223F6A2D8ECE}" type="datetime1">
              <a:rPr lang="el-GR" smtClean="0"/>
              <a:t>6/5/2020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D540-2BA8-48C4-ACA5-63EC9535447B}" type="slidenum">
              <a:rPr lang="el-GR" smtClean="0"/>
              <a:t>‹#›</a:t>
            </a:fld>
            <a:endParaRPr lang="el-GR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1422-9339-4134-9955-8C18361C62FD}" type="datetime1">
              <a:rPr lang="el-GR" smtClean="0"/>
              <a:t>6/5/2020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D540-2BA8-48C4-ACA5-63EC9535447B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Θέση κειμένου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4" name="Θέση κειμένου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6" name="Θέση ημερομηνίας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15C072F-E5B1-4DBC-A739-58626C999B6F}" type="datetime1">
              <a:rPr lang="el-GR" smtClean="0"/>
              <a:t>6/5/2020</a:t>
            </a:fld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4CD540-2BA8-48C4-ACA5-63EC9535447B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EBE5-ECF2-4FBE-874D-357DB28B0E13}" type="datetime1">
              <a:rPr lang="el-GR" smtClean="0"/>
              <a:t>6/5/2020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D540-2BA8-48C4-ACA5-63EC9535447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Ορθογώνιο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Ευθεία γραμμή σύνδεσης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Έλλειψη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Θέση περιεχομένου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Θέση ημερομηνίας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FD28B3-F4A8-4926-9ACD-C562D2C183C1}" type="datetime1">
              <a:rPr lang="el-GR" smtClean="0"/>
              <a:t>6/5/2020</a:t>
            </a:fld>
            <a:endParaRPr lang="el-GR"/>
          </a:p>
        </p:txBody>
      </p:sp>
      <p:sp>
        <p:nvSpPr>
          <p:cNvPr id="22" name="Θέση αριθμού διαφάνειας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D4CD540-2BA8-48C4-ACA5-63EC9535447B}" type="slidenum">
              <a:rPr lang="el-GR" smtClean="0"/>
              <a:t>‹#›</a:t>
            </a:fld>
            <a:endParaRPr lang="el-GR"/>
          </a:p>
        </p:txBody>
      </p:sp>
      <p:sp>
        <p:nvSpPr>
          <p:cNvPr id="23" name="Θέση υποσέλιδου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Έλλειψη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Ορθογώνιο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Ευθεία γραμμή σύνδεσης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Ευθεία γραμμή σύνδεσης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Ευθεία γραμμή σύνδεσης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Θέση ημερομηνίας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4CB59F-36ED-4646-A181-921B061FFA74}" type="datetime1">
              <a:rPr lang="el-GR" smtClean="0"/>
              <a:t>6/5/2020</a:t>
            </a:fld>
            <a:endParaRPr lang="el-GR"/>
          </a:p>
        </p:txBody>
      </p:sp>
      <p:sp>
        <p:nvSpPr>
          <p:cNvPr id="18" name="Θέση αριθμού διαφάνειας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4CD540-2BA8-48C4-ACA5-63EC9535447B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Θέση υποσέλιδου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Ευθεία γραμμή σύνδεσης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68476E-770E-45A0-AC75-94BB98B920FE}" type="datetime1">
              <a:rPr lang="el-GR" smtClean="0"/>
              <a:t>6/5/2020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Ορθογώνιο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Έλλειψη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D4CD540-2BA8-48C4-ACA5-63EC9535447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884218" y="2279073"/>
            <a:ext cx="6172200" cy="1894362"/>
          </a:xfrm>
        </p:spPr>
        <p:txBody>
          <a:bodyPr/>
          <a:lstStyle/>
          <a:p>
            <a:r>
              <a:rPr lang="el-GR" dirty="0" smtClean="0"/>
              <a:t>«</a:t>
            </a:r>
            <a:r>
              <a:rPr lang="el-GR" dirty="0" err="1" smtClean="0"/>
              <a:t>Τελικέσ</a:t>
            </a:r>
            <a:r>
              <a:rPr lang="el-GR" dirty="0" smtClean="0"/>
              <a:t> και </a:t>
            </a:r>
            <a:r>
              <a:rPr lang="el-GR" dirty="0" err="1" smtClean="0"/>
              <a:t>αποτελεσματικέσ</a:t>
            </a:r>
            <a:r>
              <a:rPr lang="el-GR" dirty="0" smtClean="0"/>
              <a:t> </a:t>
            </a:r>
            <a:r>
              <a:rPr lang="el-GR" dirty="0" err="1" smtClean="0"/>
              <a:t>προτάσεισ</a:t>
            </a:r>
            <a:r>
              <a:rPr lang="el-GR" dirty="0" smtClean="0"/>
              <a:t>»</a:t>
            </a: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209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810" y="349387"/>
            <a:ext cx="8545404" cy="369332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l-GR" b="1" dirty="0" smtClean="0">
                <a:latin typeface="Comic Sans MS" panose="030F0702030302020204" pitchFamily="66" charset="0"/>
              </a:rPr>
              <a:t>Ξεχωρίζω τις προτάσεις ανάλογα με το αν εξαρτώνται από άλλες ή όχι</a:t>
            </a:r>
            <a:endParaRPr lang="el-GR" b="1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048" y="1124744"/>
            <a:ext cx="5078929" cy="25512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8" y="3939836"/>
            <a:ext cx="5545668" cy="26325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86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3138" y="404664"/>
            <a:ext cx="8233708" cy="70788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l-GR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Κύριες ή ανεξάρτητες</a:t>
            </a:r>
            <a:r>
              <a:rPr lang="el-GR" sz="2000" dirty="0" smtClean="0">
                <a:latin typeface="Comic Sans MS" panose="030F0702030302020204" pitchFamily="66" charset="0"/>
              </a:rPr>
              <a:t>: λέγονται οι προτάσεις που έχουν αυτοτελές νόημα και μπορούν να σταθούν μόνες τους στον λόγο.</a:t>
            </a:r>
            <a:endParaRPr lang="el-GR" sz="20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715" y="1628800"/>
            <a:ext cx="7170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000" dirty="0" smtClean="0">
                <a:latin typeface="Comic Sans MS" panose="030F0702030302020204" pitchFamily="66" charset="0"/>
              </a:rPr>
              <a:t>Π.χ. : Η παράταξή μας θα φροντίσει για το μέλλον του τόπου.</a:t>
            </a:r>
            <a:endParaRPr lang="el-GR" sz="20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780928"/>
            <a:ext cx="8280920" cy="1015663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l-GR" sz="2000" b="1" u="sng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Δευτερέυοσες</a:t>
            </a:r>
            <a:r>
              <a:rPr lang="el-GR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ή εξαρτημένες</a:t>
            </a:r>
            <a:r>
              <a:rPr lang="el-GR" sz="2000" dirty="0" smtClean="0">
                <a:latin typeface="Comic Sans MS" panose="030F0702030302020204" pitchFamily="66" charset="0"/>
              </a:rPr>
              <a:t>: λέγονται οι προτάσεις δεν στέκονται μόνες τους στον λόγο. Συμπληρώνουν τις κύριες ή λειτουργούν ως όροι τους (υποκείμενα ή αντικείμενα)</a:t>
            </a:r>
            <a:endParaRPr lang="el-GR" sz="2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68690" y="4568638"/>
            <a:ext cx="5062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000" dirty="0" smtClean="0">
                <a:latin typeface="Comic Sans MS" panose="030F0702030302020204" pitchFamily="66" charset="0"/>
              </a:rPr>
              <a:t>Π.χ. : Ο Νίκος σπούδασε </a:t>
            </a:r>
            <a:r>
              <a:rPr lang="el-GR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για να μορφωθεί</a:t>
            </a:r>
            <a:r>
              <a:rPr lang="el-GR" sz="2000" dirty="0" smtClean="0">
                <a:latin typeface="Comic Sans MS" panose="030F0702030302020204" pitchFamily="66" charset="0"/>
              </a:rPr>
              <a:t>.</a:t>
            </a:r>
            <a:endParaRPr lang="el-GR" sz="2000" dirty="0">
              <a:latin typeface="Comic Sans MS" panose="030F0702030302020204" pitchFamily="66" charset="0"/>
            </a:endParaRPr>
          </a:p>
        </p:txBody>
      </p:sp>
      <p:sp>
        <p:nvSpPr>
          <p:cNvPr id="6" name="Έλλειψη 5"/>
          <p:cNvSpPr/>
          <p:nvPr/>
        </p:nvSpPr>
        <p:spPr>
          <a:xfrm>
            <a:off x="2771800" y="4437112"/>
            <a:ext cx="2232248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Έλλειψη 6"/>
          <p:cNvSpPr/>
          <p:nvPr/>
        </p:nvSpPr>
        <p:spPr>
          <a:xfrm>
            <a:off x="5004048" y="4373519"/>
            <a:ext cx="2304256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9" name="Ευθύγραμμο βέλος σύνδεσης 8"/>
          <p:cNvCxnSpPr/>
          <p:nvPr/>
        </p:nvCxnSpPr>
        <p:spPr>
          <a:xfrm flipV="1">
            <a:off x="1835696" y="5301208"/>
            <a:ext cx="1152128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59804" y="5833912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Κύρια ή ανεξάρτητη</a:t>
            </a:r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2" name="Ευθύγραμμο βέλος σύνδεσης 11"/>
          <p:cNvCxnSpPr/>
          <p:nvPr/>
        </p:nvCxnSpPr>
        <p:spPr>
          <a:xfrm flipH="1" flipV="1">
            <a:off x="6239206" y="5373216"/>
            <a:ext cx="792088" cy="4606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16016" y="6052707"/>
            <a:ext cx="41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Δευτερεύουσα ή εξαρτημένη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15" name="Θέση υποσέλιδου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083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 animBg="1"/>
      <p:bldP spid="7" grpId="0" animBg="1"/>
      <p:bldP spid="10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02789"/>
            <a:ext cx="7991935" cy="3888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216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20687"/>
            <a:ext cx="7153100" cy="1323439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el-GR" sz="2000" dirty="0" smtClean="0">
                <a:latin typeface="Comic Sans MS" panose="030F0702030302020204" pitchFamily="66" charset="0"/>
              </a:rPr>
              <a:t>Οι </a:t>
            </a:r>
            <a:r>
              <a:rPr lang="el-GR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εξαρτημένες προτάσεις </a:t>
            </a:r>
            <a:r>
              <a:rPr lang="el-GR" sz="2000" dirty="0" smtClean="0">
                <a:latin typeface="Comic Sans MS" panose="030F0702030302020204" pitchFamily="66" charset="0"/>
              </a:rPr>
              <a:t>ξεκινούν με μερικές ξεχωριστές λέξεις, τους </a:t>
            </a:r>
            <a:r>
              <a:rPr lang="el-GR" sz="2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συνδέσμους</a:t>
            </a:r>
            <a:r>
              <a:rPr lang="el-GR" sz="2000" dirty="0" smtClean="0">
                <a:latin typeface="Comic Sans MS" panose="030F0702030302020204" pitchFamily="66" charset="0"/>
              </a:rPr>
              <a:t>. Οι σύνδεσμοι συνδέουν τις εξαρτημένες με τις κύριες και μας δείχνουν τι λογής είναι οι εξαρτημένες προτάσεις.</a:t>
            </a:r>
            <a:endParaRPr lang="el-GR" sz="2000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88" y="2564904"/>
            <a:ext cx="7302104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133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03" y="1115794"/>
            <a:ext cx="8264730" cy="4382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059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45" y="980728"/>
            <a:ext cx="8019172" cy="3744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469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</TotalTime>
  <Words>146</Words>
  <Application>Microsoft Office PowerPoint</Application>
  <PresentationFormat>Προβολή στην οθόνη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Προεξοχή</vt:lpstr>
      <vt:lpstr>«Τελικέσ και αποτελεσματικέσ προτάσεισ»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«Τελικές και αποτελεσματικές προτάσεις»</dc:title>
  <dc:creator>ΚΑΤΕΡΙΝΑ ΠΑΠΑΪΩΑΝΝΟΥ</dc:creator>
  <cp:lastModifiedBy>ΚΑΤΕΡΙΝΑ ΠΑΠΑΪΩΑΝΝΟΥ</cp:lastModifiedBy>
  <cp:revision>6</cp:revision>
  <dcterms:created xsi:type="dcterms:W3CDTF">2020-05-05T20:53:38Z</dcterms:created>
  <dcterms:modified xsi:type="dcterms:W3CDTF">2020-05-05T21:46:12Z</dcterms:modified>
</cp:coreProperties>
</file>