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2436" y="3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EBAF7-B579-4233-AC18-CE3993E3E22F}" type="datetimeFigureOut">
              <a:rPr lang="el-GR" smtClean="0"/>
              <a:t>10/3/2021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29E91-DA0C-44BA-B5D0-6226090E0B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488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EBAAF-E3B5-4395-83FA-25924169C5B3}" type="datetime1">
              <a:rPr lang="el-GR" smtClean="0"/>
              <a:t>10/3/2021</a:t>
            </a:fld>
            <a:endParaRPr lang="el-GR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5CAB9-5C92-47F6-B9C4-611CADF3BE3E}" type="datetime1">
              <a:rPr lang="el-GR" smtClean="0"/>
              <a:t>10/3/2021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8C666-B12D-4384-9008-EACF094E479F}" type="datetime1">
              <a:rPr lang="el-GR" smtClean="0"/>
              <a:t>10/3/2021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EE214-42F8-4734-A412-A203AB083EBB}" type="datetime1">
              <a:rPr lang="el-GR" smtClean="0"/>
              <a:t>10/3/2021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C8EDE-B614-4D90-8B9C-115FE8838118}" type="datetime1">
              <a:rPr lang="el-GR" smtClean="0"/>
              <a:t>10/3/2021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5B0A-E091-435A-93E9-8E7FBB1A8D7E}" type="datetime1">
              <a:rPr lang="el-GR" smtClean="0"/>
              <a:t>10/3/2021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A5F71-3F52-4E83-BE76-2627D8CB2A42}" type="datetime1">
              <a:rPr lang="el-GR" smtClean="0"/>
              <a:t>10/3/2021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F860F-C42E-41E3-9B0C-246513C2859E}" type="datetime1">
              <a:rPr lang="el-GR" smtClean="0"/>
              <a:t>10/3/2021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10773-36DE-4A50-AF6F-45A66DA697CE}" type="datetime1">
              <a:rPr lang="el-GR" smtClean="0"/>
              <a:t>10/3/2021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3161D-A04C-4216-8B68-CAA0FAB54189}" type="datetime1">
              <a:rPr lang="el-GR" smtClean="0"/>
              <a:t>10/3/2021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E62E4-62FD-4A03-90BF-E0C2E205081A}" type="datetime1">
              <a:rPr lang="el-GR" smtClean="0"/>
              <a:t>10/3/2021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3565C2-532F-4D11-90AA-82E601C4CF09}" type="datetime1">
              <a:rPr lang="el-GR" smtClean="0"/>
              <a:t>10/3/2021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8C0689-A1E1-4CB2-85A4-0B486C71C8C9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/>
          <p:cNvSpPr txBox="1">
            <a:spLocks/>
          </p:cNvSpPr>
          <p:nvPr/>
        </p:nvSpPr>
        <p:spPr>
          <a:xfrm>
            <a:off x="1372669" y="620688"/>
            <a:ext cx="7772400" cy="18288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l-GR" dirty="0" smtClean="0"/>
              <a:t>Η διαίρεση στους δεκαδικούς αριθμούς (2)</a:t>
            </a:r>
            <a:endParaRPr lang="el-GR" dirty="0"/>
          </a:p>
        </p:txBody>
      </p:sp>
      <p:sp>
        <p:nvSpPr>
          <p:cNvPr id="7" name="Τίτλος 3"/>
          <p:cNvSpPr txBox="1">
            <a:spLocks/>
          </p:cNvSpPr>
          <p:nvPr/>
        </p:nvSpPr>
        <p:spPr>
          <a:xfrm>
            <a:off x="1115616" y="3651417"/>
            <a:ext cx="7772400" cy="914400"/>
          </a:xfrm>
          <a:prstGeom prst="rect">
            <a:avLst/>
          </a:prstGeom>
        </p:spPr>
        <p:txBody>
          <a:bodyPr tIns="0">
            <a:normAutofit fontScale="975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l-GR" dirty="0" smtClean="0"/>
              <a:t>Α. Ο Διαιρετέος φυσικός και ο διαιρέτης δεκαδικός αριθμός</a:t>
            </a:r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801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498080" cy="2376264"/>
          </a:xfrm>
        </p:spPr>
        <p:txBody>
          <a:bodyPr>
            <a:noAutofit/>
          </a:bodyPr>
          <a:lstStyle/>
          <a:p>
            <a:pPr algn="just"/>
            <a:r>
              <a:rPr lang="el-GR" sz="2800" dirty="0" smtClean="0"/>
              <a:t>Πολλαπλασιάζουμε τον διαιρέτη με το 10, 100, 1.000 … (ανάλογα με το πλήθος των δεκαδικών ψηφίων του) ώστε να γίνει φυσικός αριθμός. Με τον ίδιο αριθμό που πολλαπλασιάζουμε τον διαιρέτη πολλαπλασιάζουμε και τον Διαιρετέο.</a:t>
            </a:r>
            <a:endParaRPr lang="el-GR" sz="2800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4983886" y="2591515"/>
            <a:ext cx="864096" cy="3196962"/>
            <a:chOff x="1835696" y="4005064"/>
            <a:chExt cx="864096" cy="1944216"/>
          </a:xfrm>
        </p:grpSpPr>
        <p:cxnSp>
          <p:nvCxnSpPr>
            <p:cNvPr id="4" name="Ευθεία γραμμή σύνδεσης 3"/>
            <p:cNvCxnSpPr/>
            <p:nvPr/>
          </p:nvCxnSpPr>
          <p:spPr>
            <a:xfrm>
              <a:off x="1835696" y="4005064"/>
              <a:ext cx="0" cy="19442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Ευθεία γραμμή σύνδεσης 4"/>
            <p:cNvCxnSpPr/>
            <p:nvPr/>
          </p:nvCxnSpPr>
          <p:spPr>
            <a:xfrm>
              <a:off x="1835696" y="4581128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" name="Ευθεία γραμμή σύνδεσης 5"/>
          <p:cNvCxnSpPr/>
          <p:nvPr/>
        </p:nvCxnSpPr>
        <p:spPr>
          <a:xfrm>
            <a:off x="4139952" y="3538763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3771634" y="4587357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3627618" y="435652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22785" y="2953987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45</a:t>
            </a:r>
            <a:endParaRPr lang="el-GR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6571" y="2953986"/>
            <a:ext cx="851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1 , </a:t>
            </a:r>
            <a:r>
              <a:rPr lang="el-GR" sz="3200" b="1" dirty="0" smtClean="0">
                <a:solidFill>
                  <a:srgbClr val="FF0000"/>
                </a:solidFill>
              </a:rPr>
              <a:t>2</a:t>
            </a:r>
            <a:endParaRPr lang="el-GR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98086" y="3001022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 10</a:t>
            </a:r>
            <a:endParaRPr lang="el-GR" sz="24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76821" y="3077096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 10</a:t>
            </a:r>
            <a:endParaRPr lang="el-GR" sz="2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9501" y="3636286"/>
            <a:ext cx="643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450</a:t>
            </a:r>
            <a:endParaRPr lang="el-GR" sz="2400" dirty="0"/>
          </a:p>
        </p:txBody>
      </p:sp>
      <p:sp>
        <p:nvSpPr>
          <p:cNvPr id="20" name="Ορθογώνιο 19"/>
          <p:cNvSpPr/>
          <p:nvPr/>
        </p:nvSpPr>
        <p:spPr>
          <a:xfrm>
            <a:off x="5188499" y="3636286"/>
            <a:ext cx="479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12</a:t>
            </a:r>
            <a:endParaRPr lang="el-GR" sz="2400" dirty="0"/>
          </a:p>
        </p:txBody>
      </p:sp>
      <p:cxnSp>
        <p:nvCxnSpPr>
          <p:cNvPr id="22" name="Ευθεία γραμμή σύνδεσης 21"/>
          <p:cNvCxnSpPr/>
          <p:nvPr/>
        </p:nvCxnSpPr>
        <p:spPr>
          <a:xfrm>
            <a:off x="4996260" y="4097951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>
            <a:off x="4313660" y="3538763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3733" y="4194857"/>
            <a:ext cx="348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3</a:t>
            </a:r>
            <a:endParaRPr lang="el-GR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033806" y="4077914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36</a:t>
            </a:r>
            <a:endParaRPr lang="el-GR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043565" y="4543707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09</a:t>
            </a:r>
            <a:endParaRPr lang="el-GR" sz="2400" dirty="0"/>
          </a:p>
        </p:txBody>
      </p:sp>
      <p:cxnSp>
        <p:nvCxnSpPr>
          <p:cNvPr id="27" name="Ευθεία γραμμή σύνδεσης 26"/>
          <p:cNvCxnSpPr/>
          <p:nvPr/>
        </p:nvCxnSpPr>
        <p:spPr>
          <a:xfrm>
            <a:off x="4481720" y="3538763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15504" y="4543707"/>
            <a:ext cx="259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0</a:t>
            </a:r>
            <a:endParaRPr lang="el-GR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307892" y="4256412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7</a:t>
            </a:r>
            <a:endParaRPr lang="el-GR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223601" y="5070427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 8 4</a:t>
            </a:r>
            <a:endParaRPr lang="el-GR" sz="2400" dirty="0"/>
          </a:p>
        </p:txBody>
      </p:sp>
      <p:cxnSp>
        <p:nvCxnSpPr>
          <p:cNvPr id="31" name="Ευθεία γραμμή σύνδεσης 30"/>
          <p:cNvCxnSpPr/>
          <p:nvPr/>
        </p:nvCxnSpPr>
        <p:spPr>
          <a:xfrm>
            <a:off x="3856444" y="551310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>
            <a:off x="3712428" y="528227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81203" y="5478256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6</a:t>
            </a:r>
            <a:endParaRPr lang="el-GR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487551" y="4454194"/>
            <a:ext cx="282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,</a:t>
            </a:r>
            <a:endParaRPr lang="el-GR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697878" y="4260322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5</a:t>
            </a:r>
            <a:endParaRPr lang="el-GR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688792" y="5474577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0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1797" y="5824245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6 0</a:t>
            </a:r>
            <a:endParaRPr lang="el-GR" sz="2400" dirty="0"/>
          </a:p>
        </p:txBody>
      </p:sp>
      <p:cxnSp>
        <p:nvCxnSpPr>
          <p:cNvPr id="38" name="Ευθεία γραμμή σύνδεσης 37"/>
          <p:cNvCxnSpPr/>
          <p:nvPr/>
        </p:nvCxnSpPr>
        <p:spPr>
          <a:xfrm>
            <a:off x="4328165" y="628591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εία γραμμή σύνδεσης 38"/>
          <p:cNvCxnSpPr/>
          <p:nvPr/>
        </p:nvCxnSpPr>
        <p:spPr>
          <a:xfrm>
            <a:off x="4172201" y="6055077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521714" y="6285909"/>
            <a:ext cx="112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0 </a:t>
            </a:r>
            <a:r>
              <a:rPr lang="el-GR" sz="2400" dirty="0" err="1" smtClean="0"/>
              <a:t>0</a:t>
            </a:r>
            <a:endParaRPr lang="el-GR" sz="2400" dirty="0"/>
          </a:p>
        </p:txBody>
      </p:sp>
      <p:sp>
        <p:nvSpPr>
          <p:cNvPr id="41" name="Θέση υποσέλιδου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" y="4992607"/>
            <a:ext cx="30670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105798" y="4637542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ΘΥΜΑΜΑΙ: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483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37" grpId="0"/>
      <p:bldP spid="40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Κάνε κάθετα στο τετράδιο τις παρακάτω διαιρέσεις: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1772816"/>
            <a:ext cx="331052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l-GR" sz="6000" dirty="0" smtClean="0"/>
              <a:t>19 : 2,5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l-GR" sz="6000" dirty="0" smtClean="0"/>
              <a:t>18 : 4,8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l-GR" sz="6000" dirty="0" smtClean="0"/>
              <a:t>56 : 5,6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l-GR" sz="6000" dirty="0" smtClean="0"/>
              <a:t>35 : 1,5</a:t>
            </a:r>
            <a:endParaRPr lang="el-GR" sz="6000" dirty="0"/>
          </a:p>
          <a:p>
            <a:pPr marL="857250" indent="-857250">
              <a:buFont typeface="Wingdings" panose="05000000000000000000" pitchFamily="2" charset="2"/>
              <a:buChar char="ü"/>
            </a:pPr>
            <a:endParaRPr lang="el-GR" sz="60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522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95792" y="548680"/>
            <a:ext cx="3732258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19 </a:t>
            </a:r>
            <a:r>
              <a:rPr lang="el-GR" sz="4400" dirty="0"/>
              <a:t>: 2,5</a:t>
            </a:r>
            <a:br>
              <a:rPr lang="el-GR" sz="4400" dirty="0"/>
            </a:br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grpSp>
        <p:nvGrpSpPr>
          <p:cNvPr id="4" name="Ομάδα 3"/>
          <p:cNvGrpSpPr/>
          <p:nvPr/>
        </p:nvGrpSpPr>
        <p:grpSpPr>
          <a:xfrm>
            <a:off x="5363758" y="1939344"/>
            <a:ext cx="864096" cy="3196962"/>
            <a:chOff x="1835696" y="4005064"/>
            <a:chExt cx="864096" cy="1944216"/>
          </a:xfrm>
        </p:grpSpPr>
        <p:cxnSp>
          <p:nvCxnSpPr>
            <p:cNvPr id="5" name="Ευθεία γραμμή σύνδεσης 4"/>
            <p:cNvCxnSpPr/>
            <p:nvPr/>
          </p:nvCxnSpPr>
          <p:spPr>
            <a:xfrm>
              <a:off x="1835696" y="4005064"/>
              <a:ext cx="0" cy="19442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Ευθεία γραμμή σύνδεσης 5"/>
            <p:cNvCxnSpPr/>
            <p:nvPr/>
          </p:nvCxnSpPr>
          <p:spPr>
            <a:xfrm>
              <a:off x="1835696" y="4581128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" name="Ευθεία γραμμή σύνδεσης 6"/>
          <p:cNvCxnSpPr/>
          <p:nvPr/>
        </p:nvCxnSpPr>
        <p:spPr>
          <a:xfrm>
            <a:off x="4685068" y="2840855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>
            <a:off x="4223844" y="395332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4079828" y="3722491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79723" y="231296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19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5502778" y="2260298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2,5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4787285" y="2354866"/>
            <a:ext cx="562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chemeClr val="accent4">
                    <a:lumMod val="75000"/>
                  </a:schemeClr>
                </a:solidFill>
              </a:rPr>
              <a:t>Χ 10</a:t>
            </a:r>
            <a:endParaRPr lang="el-GR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6026618" y="2312967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Χ 10</a:t>
            </a:r>
            <a:endParaRPr lang="el-G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4550112" y="2955722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400" dirty="0">
                <a:solidFill>
                  <a:prstClr val="black"/>
                </a:solidFill>
              </a:rPr>
              <a:t>190</a:t>
            </a:r>
            <a:endParaRPr lang="el-GR" sz="24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8143" y="3062527"/>
            <a:ext cx="480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25</a:t>
            </a:r>
            <a:endParaRPr lang="el-GR" sz="2400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>
            <a:off x="5350260" y="3537825"/>
            <a:ext cx="87759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>
            <a:off x="4860051" y="2840855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>
            <a:off x="5057149" y="2880267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86786" y="358399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7</a:t>
            </a:r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4605319" y="3417387"/>
            <a:ext cx="587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175</a:t>
            </a:r>
            <a:endParaRPr lang="el-GR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550112" y="390215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015</a:t>
            </a:r>
            <a:endParaRPr lang="el-GR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003865" y="3966361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0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41636" y="3707911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,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91896" y="4363815"/>
            <a:ext cx="622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150</a:t>
            </a:r>
            <a:endParaRPr lang="el-GR" sz="2400" dirty="0"/>
          </a:p>
        </p:txBody>
      </p:sp>
      <p:cxnSp>
        <p:nvCxnSpPr>
          <p:cNvPr id="27" name="Ευθεία γραμμή σύνδεσης 26"/>
          <p:cNvCxnSpPr/>
          <p:nvPr/>
        </p:nvCxnSpPr>
        <p:spPr>
          <a:xfrm>
            <a:off x="4319233" y="4844113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4175217" y="461328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53276" y="4858702"/>
            <a:ext cx="50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00</a:t>
            </a:r>
            <a:endParaRPr lang="el-GR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815092" y="364821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564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69634" y="476672"/>
            <a:ext cx="3136392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dirty="0"/>
              <a:t>18 : </a:t>
            </a:r>
            <a:r>
              <a:rPr lang="el-GR" dirty="0" smtClean="0"/>
              <a:t>4,8</a:t>
            </a:r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42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</TotalTime>
  <Words>140</Words>
  <Application>Microsoft Office PowerPoint</Application>
  <PresentationFormat>Προβολή στην οθόνη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Ηλιοστάσιο</vt:lpstr>
      <vt:lpstr>Παρουσίαση του PowerPoint</vt:lpstr>
      <vt:lpstr>Πολλαπλασιάζουμε τον διαιρέτη με το 10, 100, 1.000 … (ανάλογα με το πλήθος των δεκαδικών ψηφίων του) ώστε να γίνει φυσικός αριθμός. Με τον ίδιο αριθμό που πολλαπλασιάζουμε τον διαιρέτη πολλαπλασιάζουμε και τον Διαιρετέο.</vt:lpstr>
      <vt:lpstr>Κάνε κάθετα στο τετράδιο τις παρακάτω διαιρέσεις:</vt:lpstr>
      <vt:lpstr> 19 : 2,5 </vt:lpstr>
      <vt:lpstr>18 : 4,8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ΚΑΤΕΡΙΝΑ ΠΑΠΑΪΩΑΝΝΟΥ</dc:creator>
  <cp:lastModifiedBy>ΚΑΤΕΡΙΝΑ ΠΑΠΑΪΩΑΝΝΟΥ</cp:lastModifiedBy>
  <cp:revision>9</cp:revision>
  <dcterms:created xsi:type="dcterms:W3CDTF">2021-03-09T08:45:15Z</dcterms:created>
  <dcterms:modified xsi:type="dcterms:W3CDTF">2021-03-10T10:17:01Z</dcterms:modified>
</cp:coreProperties>
</file>