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82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345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9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237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45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25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0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88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2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420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31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27743-AA3F-4C1C-9F61-8DD2BF483DCA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2364-2482-46D8-9F72-471CB48FC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41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5775"/>
            <a:ext cx="8229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Έλλειψη 3"/>
          <p:cNvSpPr/>
          <p:nvPr/>
        </p:nvSpPr>
        <p:spPr>
          <a:xfrm>
            <a:off x="3347864" y="1196752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>
            <a:off x="4716016" y="1205161"/>
            <a:ext cx="115212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>
            <a:off x="5868144" y="1196752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2051720" y="1772816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>
            <a:off x="6084168" y="1762175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5796136" y="3284984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661548" y="3284984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4716016" y="3573016"/>
            <a:ext cx="57606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5768330" y="2636912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80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9163"/>
            <a:ext cx="95440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Έλλειψη 2"/>
          <p:cNvSpPr/>
          <p:nvPr/>
        </p:nvSpPr>
        <p:spPr>
          <a:xfrm>
            <a:off x="827584" y="956147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>
            <a:off x="3923928" y="1396579"/>
            <a:ext cx="129614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5508104" y="1315642"/>
            <a:ext cx="129614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>
            <a:off x="7380312" y="1709590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>
            <a:off x="6372200" y="2060848"/>
            <a:ext cx="93610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7308304" y="2095352"/>
            <a:ext cx="1144166" cy="170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>
            <a:off x="2483768" y="2242842"/>
            <a:ext cx="108012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1331640" y="2265488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480598" y="2265488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1362547" y="2780928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Έλλειψη 12"/>
          <p:cNvSpPr/>
          <p:nvPr/>
        </p:nvSpPr>
        <p:spPr>
          <a:xfrm>
            <a:off x="1691680" y="3068960"/>
            <a:ext cx="1008112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5418609" y="2924944"/>
            <a:ext cx="50405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>
            <a:off x="6209556" y="2924944"/>
            <a:ext cx="127104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Έλλειψη 15"/>
          <p:cNvSpPr/>
          <p:nvPr/>
        </p:nvSpPr>
        <p:spPr>
          <a:xfrm>
            <a:off x="8244408" y="2996952"/>
            <a:ext cx="25202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Έλλειψη 16"/>
          <p:cNvSpPr/>
          <p:nvPr/>
        </p:nvSpPr>
        <p:spPr>
          <a:xfrm>
            <a:off x="2699791" y="3861048"/>
            <a:ext cx="504057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Έλλειψη 17"/>
          <p:cNvSpPr/>
          <p:nvPr/>
        </p:nvSpPr>
        <p:spPr>
          <a:xfrm>
            <a:off x="1010891" y="4145484"/>
            <a:ext cx="194092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Έλλειψη 18"/>
          <p:cNvSpPr/>
          <p:nvPr/>
        </p:nvSpPr>
        <p:spPr>
          <a:xfrm>
            <a:off x="611560" y="4941168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Έλλειψη 19"/>
          <p:cNvSpPr/>
          <p:nvPr/>
        </p:nvSpPr>
        <p:spPr>
          <a:xfrm>
            <a:off x="2339752" y="4941168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00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399133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Έλλειψη 2"/>
          <p:cNvSpPr/>
          <p:nvPr/>
        </p:nvSpPr>
        <p:spPr>
          <a:xfrm>
            <a:off x="2843808" y="2708920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>
            <a:off x="5220072" y="5373216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2699792" y="5657825"/>
            <a:ext cx="100811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4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ΚΑΤΕΡΙΝΑ ΠΑΠΑΪΩΑΝΝΟΥ</dc:creator>
  <cp:lastModifiedBy>ΚΑΤΕΡΙΝΑ ΠΑΠΑΪΩΑΝΝΟΥ</cp:lastModifiedBy>
  <cp:revision>2</cp:revision>
  <dcterms:created xsi:type="dcterms:W3CDTF">2022-03-28T18:32:26Z</dcterms:created>
  <dcterms:modified xsi:type="dcterms:W3CDTF">2022-03-28T18:53:15Z</dcterms:modified>
</cp:coreProperties>
</file>