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094F2-7F6D-4287-AE4E-F40D682FBE1F}" type="datetimeFigureOut">
              <a:rPr lang="el-GR" smtClean="0"/>
              <a:t>17/11/2021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5CFF-A1FE-4FEA-A358-075242FF04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450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207701-1EC9-473A-A105-8CB179D56426}" type="datetime1">
              <a:rPr lang="el-GR" smtClean="0"/>
              <a:t>17/11/2021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2528-2A0A-4F72-AAFC-3A7EAC46CA2B}" type="datetime1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EE95-121A-49CE-B1C6-7F631D35A2B6}" type="datetime1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EDB-F8B1-49A6-9030-5EE66F7C1512}" type="datetime1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AD27-D8F3-4ACA-9A4E-8A5FF37E499A}" type="datetime1">
              <a:rPr lang="el-GR" smtClean="0"/>
              <a:t>17/11/2021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07-B07B-4803-A49A-A9B0178CEBA0}" type="datetime1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A9980-9900-470E-A31D-8408D1897301}" type="datetime1">
              <a:rPr lang="el-GR" smtClean="0"/>
              <a:t>17/11/2021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2B92E2-8889-41DE-A35C-83E40895FC20}" type="datetime1">
              <a:rPr lang="el-GR" smtClean="0"/>
              <a:t>17/11/2021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9C0A-7ECF-4890-B639-9EF6D5BE9128}" type="datetime1">
              <a:rPr lang="el-GR" smtClean="0"/>
              <a:t>17/11/2021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89D-5D1D-4A80-94A4-E865F25AD8F6}" type="datetime1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ACD3-E294-41C0-B845-0E209CA6A440}" type="datetime1">
              <a:rPr lang="el-GR" smtClean="0"/>
              <a:t>17/11/2021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135043-2513-43A9-8E58-1A0279943790}" type="datetime1">
              <a:rPr lang="el-GR" smtClean="0"/>
              <a:t>17/11/2021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3F9250-3D2B-411B-8CC7-86B0BA369B4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Ένας εύκολος τρόπος να υπολογίσω τον Μέγιστο Κοινό Διαιρέτη (Μ.Κ.Δ.)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2042120" cy="457200"/>
          </a:xfrm>
        </p:spPr>
        <p:txBody>
          <a:bodyPr/>
          <a:lstStyle/>
          <a:p>
            <a:r>
              <a:rPr lang="el-GR" sz="1050" dirty="0" smtClean="0"/>
              <a:t>© Κατερίνα Παπαϊωάννου</a:t>
            </a:r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319237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9"/>
    </mc:Choice>
    <mc:Fallback>
      <p:transition spd="slow" advTm="300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77347"/>
            <a:ext cx="810048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Έστω ότι θέλω να υπολογίσω το Μ.Κ.Δ. των αριθμών 8, 12 και 24</a:t>
            </a:r>
            <a:endParaRPr lang="el-GR" sz="2000" dirty="0"/>
          </a:p>
        </p:txBody>
      </p:sp>
      <p:sp>
        <p:nvSpPr>
          <p:cNvPr id="5" name="Ορθογώνιο 4"/>
          <p:cNvSpPr/>
          <p:nvPr/>
        </p:nvSpPr>
        <p:spPr>
          <a:xfrm>
            <a:off x="467544" y="1484784"/>
            <a:ext cx="2088232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Κατεβάζω τον μικρότερο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4027913" y="1896444"/>
            <a:ext cx="280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8              12           24</a:t>
            </a:r>
            <a:endParaRPr lang="el-GR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27913" y="2523803"/>
            <a:ext cx="27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8</a:t>
            </a:r>
            <a:endParaRPr lang="el-GR" b="1" dirty="0"/>
          </a:p>
        </p:txBody>
      </p:sp>
      <p:sp>
        <p:nvSpPr>
          <p:cNvPr id="10" name="Ορθογώνιο 9"/>
          <p:cNvSpPr/>
          <p:nvPr/>
        </p:nvSpPr>
        <p:spPr>
          <a:xfrm>
            <a:off x="444352" y="3284984"/>
            <a:ext cx="2088232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Διαιρούμε με τους άλλους και </a:t>
            </a:r>
            <a:r>
              <a:rPr lang="el-GR" b="1" dirty="0" smtClean="0">
                <a:solidFill>
                  <a:srgbClr val="FF0000"/>
                </a:solidFill>
              </a:rPr>
              <a:t>κατεβάζουμε τα υπόλοιπα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5617" y="245224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l-G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74683" y="252380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0</a:t>
            </a:r>
            <a:endParaRPr lang="el-G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1852" y="3074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0</a:t>
            </a:r>
            <a:endParaRPr lang="el-G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56041" y="304952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99334" y="3049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0</a:t>
            </a:r>
            <a:endParaRPr lang="el-GR" b="1" dirty="0"/>
          </a:p>
        </p:txBody>
      </p:sp>
      <p:sp>
        <p:nvSpPr>
          <p:cNvPr id="16" name="Ορθογώνιο 15"/>
          <p:cNvSpPr/>
          <p:nvPr/>
        </p:nvSpPr>
        <p:spPr>
          <a:xfrm>
            <a:off x="444352" y="4869160"/>
            <a:ext cx="2088232" cy="11521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Καταλήγουμε στον Μ.Κ.Δ.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453" y="4869159"/>
            <a:ext cx="4006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Μ.Κ.Δ (8,12,24) </a:t>
            </a:r>
            <a:r>
              <a:rPr lang="el-GR" sz="2400" dirty="0" smtClean="0"/>
              <a:t>=</a:t>
            </a:r>
            <a:r>
              <a:rPr lang="el-GR" sz="2400" b="1" dirty="0" smtClean="0"/>
              <a:t> 4</a:t>
            </a:r>
            <a:endParaRPr lang="el-GR" sz="2400" b="1" dirty="0"/>
          </a:p>
        </p:txBody>
      </p:sp>
      <p:sp>
        <p:nvSpPr>
          <p:cNvPr id="18" name="Έλλειψη 17"/>
          <p:cNvSpPr/>
          <p:nvPr/>
        </p:nvSpPr>
        <p:spPr>
          <a:xfrm>
            <a:off x="5013943" y="3004754"/>
            <a:ext cx="392018" cy="4514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842592" cy="457200"/>
          </a:xfrm>
        </p:spPr>
        <p:txBody>
          <a:bodyPr/>
          <a:lstStyle/>
          <a:p>
            <a:r>
              <a:rPr lang="el-GR" dirty="0" smtClean="0"/>
              <a:t>© Κατερίνα Παπαϊωάννου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13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11"/>
    </mc:Choice>
    <mc:Fallback>
      <p:transition spd="slow" advTm="52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4|3.2|2.9|6|3.8|3.7|5.2|3.2|2.7|2.4|2.6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63</Words>
  <Application>Microsoft Office PowerPoint</Application>
  <PresentationFormat>Προβολή στην οθόνη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Αστικό</vt:lpstr>
      <vt:lpstr>Ένας εύκολος τρόπος να υπολογίσω τον Μέγιστο Κοινό Διαιρέτη (Μ.Κ.Δ.)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Ενας εύκολος τρόπος να υπολογισω τον Μέγιστο Κοινό Διαιρέτη (Μ.Κ.Δ.)</dc:title>
  <dc:creator>ΚΑΤΕΡΙΝΑ ΠΑΠΑΪΩΑΝΝΟΥ</dc:creator>
  <cp:lastModifiedBy>ΚΑΤΕΡΙΝΑ ΠΑΠΑΪΩΑΝΝΟΥ</cp:lastModifiedBy>
  <cp:revision>5</cp:revision>
  <dcterms:created xsi:type="dcterms:W3CDTF">2021-11-17T21:00:12Z</dcterms:created>
  <dcterms:modified xsi:type="dcterms:W3CDTF">2021-11-17T21:24:34Z</dcterms:modified>
</cp:coreProperties>
</file>