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0503-7E9F-46E1-A81F-BC4488B7DF0A}" type="datetimeFigureOut">
              <a:rPr lang="el-GR" smtClean="0"/>
              <a:t>10/6/2022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E9393-C590-450E-B1C4-B3B0774AA5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02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2" name="Υπότιτλο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7FB7C-A6A6-4383-875A-70ABD15845AB}" type="datetime1">
              <a:rPr lang="el-GR" smtClean="0"/>
              <a:t>10/6/2022</a:t>
            </a:fld>
            <a:endParaRPr lang="el-GR"/>
          </a:p>
        </p:txBody>
      </p:sp>
      <p:sp>
        <p:nvSpPr>
          <p:cNvPr id="20" name="Θέση υποσέλιδου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9313F1-9B85-450A-88D3-DA54C16E5776}" type="datetime1">
              <a:rPr lang="el-GR" smtClean="0"/>
              <a:t>10/6/2022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A245FE-C4D6-4355-8C4A-A1B10CBAD1D9}" type="datetime1">
              <a:rPr lang="el-GR" smtClean="0"/>
              <a:t>10/6/2022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820250-8460-44DA-AF56-87C14DA03858}" type="datetime1">
              <a:rPr lang="el-GR" smtClean="0"/>
              <a:t>10/6/2022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E6740-C6FF-42B0-932F-D086F7AB5383}" type="datetime1">
              <a:rPr lang="el-GR" smtClean="0"/>
              <a:t>10/6/2022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Έλλειψη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79246-6586-4A11-93DC-33F624E93878}" type="datetime1">
              <a:rPr lang="el-GR" smtClean="0"/>
              <a:t>10/6/2022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5E572-1C8E-4336-8FE1-8D953226DB1C}" type="datetime1">
              <a:rPr lang="el-GR" smtClean="0"/>
              <a:t>10/6/2022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396B7-DFE6-496F-9C17-6BA21F786ED7}" type="datetime1">
              <a:rPr lang="el-GR" smtClean="0"/>
              <a:t>10/6/2022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12D79-3DF4-438E-990D-A434BE700562}" type="datetime1">
              <a:rPr lang="el-GR" smtClean="0"/>
              <a:t>10/6/2022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D51473-7F9F-49AB-8DC2-91CAF7AC9CF6}" type="datetime1">
              <a:rPr lang="el-GR" smtClean="0"/>
              <a:t>10/6/2022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FC45E-A082-45F1-AC2D-428F7802A187}" type="datetime1">
              <a:rPr lang="el-GR" smtClean="0"/>
              <a:t>10/6/2022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Διάγραμμα ροής: Διεργασία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Διάγραμμα ροής: Διεργασία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Πίτα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Έλλειψη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Κουλούρα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DB1C4D-71A9-45D1-B45C-A6EE3AEFF112}" type="datetime1">
              <a:rPr lang="el-GR" smtClean="0"/>
              <a:t>10/6/2022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09F3AF-221A-4D32-BC33-B4EEFAE87DBD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Ορθογώνιο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5"/>
            <a:ext cx="3024336" cy="231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72809" y="836712"/>
            <a:ext cx="7340352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Θεατρικό της Στ 1 τάξης</a:t>
            </a:r>
            <a:br>
              <a:rPr lang="el-GR" dirty="0" smtClean="0"/>
            </a:br>
            <a:r>
              <a:rPr lang="el-GR" dirty="0" smtClean="0"/>
              <a:t>«Η περιπέτεια του Αλ στην Ελλάδα»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272808" cy="25322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solidFill>
                  <a:schemeClr val="tx1"/>
                </a:solidFill>
              </a:rPr>
              <a:t>Την </a:t>
            </a:r>
            <a:r>
              <a:rPr lang="el-GR" sz="1800" b="1" dirty="0">
                <a:solidFill>
                  <a:schemeClr val="tx1"/>
                </a:solidFill>
              </a:rPr>
              <a:t>Τετάρτη 8 </a:t>
            </a:r>
            <a:r>
              <a:rPr lang="el-GR" sz="1800" b="1" dirty="0" smtClean="0">
                <a:solidFill>
                  <a:schemeClr val="tx1"/>
                </a:solidFill>
              </a:rPr>
              <a:t>Ιουνίου </a:t>
            </a:r>
            <a:r>
              <a:rPr lang="el-GR" sz="1800" b="1" dirty="0">
                <a:solidFill>
                  <a:schemeClr val="tx1"/>
                </a:solidFill>
              </a:rPr>
              <a:t>2022 </a:t>
            </a:r>
            <a:r>
              <a:rPr lang="el-GR" sz="1800" dirty="0">
                <a:solidFill>
                  <a:schemeClr val="tx1"/>
                </a:solidFill>
              </a:rPr>
              <a:t>οι μαθητές και οι μαθήτριες της Στ1 τάξης παρουσίασαν το θεατρικό δρώμενο </a:t>
            </a:r>
            <a:r>
              <a:rPr lang="el-GR" sz="1800" b="1" dirty="0">
                <a:solidFill>
                  <a:schemeClr val="tx1"/>
                </a:solidFill>
              </a:rPr>
              <a:t>"Η περιπέτεια του Αλ στην Ελλάδα"</a:t>
            </a:r>
            <a:r>
              <a:rPr lang="el-GR" sz="1800" dirty="0">
                <a:solidFill>
                  <a:schemeClr val="tx1"/>
                </a:solidFill>
              </a:rPr>
              <a:t>,</a:t>
            </a:r>
            <a:r>
              <a:rPr lang="el-GR" sz="1800" b="1" dirty="0">
                <a:solidFill>
                  <a:schemeClr val="tx1"/>
                </a:solidFill>
              </a:rPr>
              <a:t> </a:t>
            </a:r>
            <a:r>
              <a:rPr lang="el-GR" sz="1800" dirty="0">
                <a:solidFill>
                  <a:schemeClr val="tx1"/>
                </a:solidFill>
              </a:rPr>
              <a:t>το οποίο εμπνεύστηκαν με αφορμή το βιβλίο της Γιώτας Φώτου "Ο αόρατος </a:t>
            </a:r>
            <a:r>
              <a:rPr lang="el-GR" sz="1800" dirty="0" err="1">
                <a:solidFill>
                  <a:schemeClr val="tx1"/>
                </a:solidFill>
              </a:rPr>
              <a:t>Πολ</a:t>
            </a:r>
            <a:r>
              <a:rPr lang="el-GR" sz="1800" dirty="0">
                <a:solidFill>
                  <a:schemeClr val="tx1"/>
                </a:solidFill>
              </a:rPr>
              <a:t>" . Ένα βιβλίο με αναφορές στην αποδοχή του άλλου και τον αλληλοσεβασμό, που οι μαθητές είχαν την ευκαιρία να διαβάσουν και να </a:t>
            </a:r>
            <a:r>
              <a:rPr lang="el-GR" sz="1800" dirty="0" smtClean="0">
                <a:solidFill>
                  <a:schemeClr val="tx1"/>
                </a:solidFill>
              </a:rPr>
              <a:t>επεξεργαστούν </a:t>
            </a:r>
            <a:r>
              <a:rPr lang="el-GR" sz="1800" dirty="0">
                <a:solidFill>
                  <a:schemeClr val="tx1"/>
                </a:solidFill>
              </a:rPr>
              <a:t>στα πλαίσια του εθνικού προγράμματος </a:t>
            </a:r>
            <a:r>
              <a:rPr lang="el-GR" sz="1800" b="1" dirty="0" err="1">
                <a:solidFill>
                  <a:schemeClr val="tx1"/>
                </a:solidFill>
              </a:rPr>
              <a:t>etwinning</a:t>
            </a:r>
            <a:r>
              <a:rPr lang="el-GR" sz="1800" b="1" dirty="0">
                <a:solidFill>
                  <a:schemeClr val="tx1"/>
                </a:solidFill>
              </a:rPr>
              <a:t> "Σταματώ τις διακρίσεις αποδέχομαι τον άλλο"</a:t>
            </a:r>
            <a:r>
              <a:rPr lang="el-GR" sz="18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13276"/>
            <a:ext cx="1042993" cy="584076"/>
          </a:xfrm>
          <a:prstGeom prst="rect">
            <a:avLst/>
          </a:prstGeom>
        </p:spPr>
      </p:pic>
      <p:pic>
        <p:nvPicPr>
          <p:cNvPr id="7" name="tit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Δ.Σ. ΠΟΛΥΔΕΝΔΡΙΟΥ 2021-2022  ΥΠΕΥΘΥΝΗ ΕΚΠΑΙΔΕΥΤΙΚΟΣ: ΚΑΤΕΡΙΝΑ ΠΑΠΑΪΩΑΝΝΟΥ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2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39">
        <p:split orient="vert"/>
      </p:transition>
    </mc:Choice>
    <mc:Fallback xmlns="">
      <p:transition spd="slow" advTm="178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480930" cy="4525963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042993" cy="584076"/>
          </a:xfrm>
          <a:prstGeom prst="rect">
            <a:avLst/>
          </a:prstGeo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5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95">
        <p:split orient="vert"/>
      </p:transition>
    </mc:Choice>
    <mc:Fallback xmlns="">
      <p:transition spd="slow" advTm="53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7200800" cy="54006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042993" cy="584076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3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69">
        <p:split orient="vert"/>
      </p:transition>
    </mc:Choice>
    <mc:Fallback xmlns="">
      <p:transition spd="slow" advTm="56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7680854" cy="468052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042993" cy="584076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98">
        <p:split orient="vert"/>
      </p:transition>
    </mc:Choice>
    <mc:Fallback xmlns="">
      <p:transition spd="slow" advTm="689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7128792" cy="534659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29200"/>
            <a:ext cx="1042993" cy="584076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9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74">
        <p:split orient="vert"/>
      </p:transition>
    </mc:Choice>
    <mc:Fallback xmlns="">
      <p:transition spd="slow" advTm="68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7200800" cy="540060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93" y="5085184"/>
            <a:ext cx="1042993" cy="584076"/>
          </a:xfrm>
          <a:prstGeom prst="rect">
            <a:avLst/>
          </a:prstGeo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5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25">
        <p:split orient="vert"/>
      </p:transition>
    </mc:Choice>
    <mc:Fallback xmlns="">
      <p:transition spd="slow" advTm="99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475656" y="2348880"/>
            <a:ext cx="7498080" cy="1143000"/>
          </a:xfrm>
        </p:spPr>
        <p:txBody>
          <a:bodyPr/>
          <a:lstStyle/>
          <a:p>
            <a:r>
              <a:rPr lang="el-GR" dirty="0" smtClean="0"/>
              <a:t>ΚΑΛΟ ΚΑΛΟΚΑΙΡΙ!!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Δ.Σ. ΠΟΛΥΔΕΝΔΡΙΟΥ 2021-2022  ΥΠΕΥΘΥΝΗ ΕΚΠΑΙΔΕΥΤΙΚΟΣ: ΚΑΤΕΡΙΝΑ ΠΑΠΑΪΩΑΝΝΟΥ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39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92">
        <p:split orient="vert"/>
      </p:transition>
    </mc:Choice>
    <mc:Fallback xmlns="">
      <p:transition spd="slow" advTm="619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149</Words>
  <Application>Microsoft Office PowerPoint</Application>
  <PresentationFormat>Προβολή στην οθόνη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Ηλιοστάσιο</vt:lpstr>
      <vt:lpstr>Θεατρικό της Στ 1 τάξης «Η περιπέτεια του Αλ στην Ελλάδα»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ΚΑΛΟ ΚΑΛΟΚΑΙΡΙ!!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Θεατρικό της Στ 1 τάξης «Η περιπέτεια του Αλ στην Ελλάδα»</dc:title>
  <dc:creator>ΚΑΤΕΡΙΝΑ ΠΑΠΑΪΩΑΝΝΟΥ</dc:creator>
  <cp:lastModifiedBy>ΚΑΤΕΡΙΝΑ ΠΑΠΑΪΩΑΝΝΟΥ</cp:lastModifiedBy>
  <cp:revision>3</cp:revision>
  <dcterms:created xsi:type="dcterms:W3CDTF">2022-06-09T21:47:08Z</dcterms:created>
  <dcterms:modified xsi:type="dcterms:W3CDTF">2022-06-09T22:36:11Z</dcterms:modified>
</cp:coreProperties>
</file>