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5990F3-6AB4-445C-BD5B-AE9A60B5C414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7FBC0A-A5D9-49C1-A709-5E6A3E5EBA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διαίρεση στους δεκαδικούς αριθμούς (1)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914400"/>
          </a:xfrm>
        </p:spPr>
        <p:txBody>
          <a:bodyPr>
            <a:normAutofit fontScale="97500"/>
          </a:bodyPr>
          <a:lstStyle/>
          <a:p>
            <a:r>
              <a:rPr lang="el-GR" dirty="0" smtClean="0"/>
              <a:t>Α. Ο Διαιρετέος δεκαδικός και ο διαιρέτης φυσικός αριθμός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674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80">
        <p:fade/>
      </p:transition>
    </mc:Choice>
    <mc:Fallback xmlns="">
      <p:transition spd="med" advTm="45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569" y="548680"/>
            <a:ext cx="784887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2400" dirty="0" smtClean="0"/>
              <a:t>Κάνουμε διαίρεση του ακεραίου μέρους του Διαιρετέου όπως ξέρουμε, βάζουμε υποδιαστολή στο πηλίκο και συνεχίζουμε  κατεβάζοντας στο υπόλοιπο τα δεκαδικά ψηφία ένα προς ένα.</a:t>
            </a:r>
            <a:endParaRPr lang="el-GR" sz="2400" dirty="0"/>
          </a:p>
        </p:txBody>
      </p:sp>
      <p:grpSp>
        <p:nvGrpSpPr>
          <p:cNvPr id="10" name="Ομάδα 9"/>
          <p:cNvGrpSpPr/>
          <p:nvPr/>
        </p:nvGrpSpPr>
        <p:grpSpPr>
          <a:xfrm>
            <a:off x="4970388" y="2348880"/>
            <a:ext cx="864096" cy="3196962"/>
            <a:chOff x="1835696" y="4005064"/>
            <a:chExt cx="864096" cy="1944216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Ευθεία γραμμή σύνδεσης 8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878695" y="2657367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27,6</a:t>
            </a:r>
            <a:endParaRPr lang="el-G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99949" y="26573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l-GR" sz="2400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>
            <a:off x="4022711" y="2455567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4261484" y="2482590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94862" y="33350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78695" y="31042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24</a:t>
            </a:r>
            <a:endParaRPr lang="el-GR" sz="2400" dirty="0"/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3738409" y="4481237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3594393" y="425040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5944" y="35811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cxnSp>
        <p:nvCxnSpPr>
          <p:cNvPr id="23" name="Ευθεία γραμμή σύνδεσης 22"/>
          <p:cNvCxnSpPr/>
          <p:nvPr/>
        </p:nvCxnSpPr>
        <p:spPr>
          <a:xfrm>
            <a:off x="4590087" y="2482590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02612" y="3362512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,</a:t>
            </a:r>
            <a:endParaRPr lang="el-GR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97191" y="35940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6</a:t>
            </a:r>
            <a:endParaRPr lang="el-G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8031" y="33442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</a:t>
            </a:r>
            <a:endParaRPr lang="el-GR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069583" y="40195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3 2</a:t>
            </a:r>
            <a:endParaRPr lang="el-GR" sz="2400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3518655" y="35658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>
            <a:off x="3374639" y="3335055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32438" y="4485364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0 4</a:t>
            </a:r>
            <a:endParaRPr lang="el-G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584511" y="45315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4405" y="33350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4344" y="49192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40</a:t>
            </a:r>
            <a:endParaRPr lang="el-GR" sz="2000" dirty="0"/>
          </a:p>
        </p:txBody>
      </p:sp>
      <p:cxnSp>
        <p:nvCxnSpPr>
          <p:cNvPr id="34" name="Ευθεία γραμμή σύνδεσης 33"/>
          <p:cNvCxnSpPr/>
          <p:nvPr/>
        </p:nvCxnSpPr>
        <p:spPr>
          <a:xfrm>
            <a:off x="3972328" y="5286463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>
            <a:off x="3828312" y="505563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14727" y="53315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00</a:t>
            </a:r>
            <a:endParaRPr lang="el-GR" sz="2000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447088" y="4250404"/>
            <a:ext cx="3067050" cy="2214600"/>
            <a:chOff x="447088" y="4250404"/>
            <a:chExt cx="3067050" cy="2214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088" y="4626679"/>
              <a:ext cx="3067050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827584" y="4250404"/>
              <a:ext cx="1564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ΘΥΜΑΜΑΙ:</a:t>
              </a:r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876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4786">
        <p:fade/>
      </p:transition>
    </mc:Choice>
    <mc:Fallback xmlns="">
      <p:transition spd="med" advTm="647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6" grpId="0"/>
      <p:bldP spid="17" grpId="0"/>
      <p:bldP spid="22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7" y="548680"/>
            <a:ext cx="770485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2400" dirty="0" smtClean="0"/>
              <a:t>Αν το ακέραιο μέρος του Διαιρετέου είναι μικρότερο από τον διαιρέτη, βάζουμε 0 στο πηλίκο και συνεχίζουμε κανονικά μέχρι τέλους.</a:t>
            </a:r>
            <a:endParaRPr lang="el-GR" sz="2400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4605184" y="2175138"/>
            <a:ext cx="864096" cy="2376264"/>
            <a:chOff x="1835696" y="4005064"/>
            <a:chExt cx="864096" cy="1944216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Ευθεία γραμμή σύνδεσης 6"/>
          <p:cNvCxnSpPr/>
          <p:nvPr/>
        </p:nvCxnSpPr>
        <p:spPr>
          <a:xfrm>
            <a:off x="3832507" y="2175138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328451" y="336327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3184435" y="3132437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92493" y="2364358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4,25</a:t>
            </a:r>
            <a:endParaRPr lang="el-G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50561" y="23643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014" y="2901605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0,</a:t>
            </a:r>
            <a:endParaRPr lang="el-GR" sz="2400" b="1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>
            <a:off x="4172190" y="218614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10130" y="2914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92493" y="2854026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4 0</a:t>
            </a:r>
            <a:endParaRPr lang="el-G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7480" y="3376129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0 2</a:t>
            </a:r>
            <a:endParaRPr lang="el-GR" sz="2400" dirty="0"/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4389146" y="2175138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88891" y="33761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299201" y="2914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41066" y="380078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2 5</a:t>
            </a:r>
            <a:endParaRPr lang="el-GR" sz="2400" dirty="0"/>
          </a:p>
        </p:txBody>
      </p:sp>
      <p:cxnSp>
        <p:nvCxnSpPr>
          <p:cNvPr id="21" name="Ευθεία γραμμή σύνδεσης 20"/>
          <p:cNvCxnSpPr/>
          <p:nvPr/>
        </p:nvCxnSpPr>
        <p:spPr>
          <a:xfrm>
            <a:off x="3488035" y="4262445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3344019" y="403161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1066" y="4320569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dirty="0" err="1" smtClean="0"/>
              <a:t>0</a:t>
            </a:r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7538">
        <p:fade/>
      </p:transition>
    </mc:Choice>
    <mc:Fallback xmlns="">
      <p:transition spd="med" advTm="475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7" y="548680"/>
            <a:ext cx="770485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l-GR" sz="2400" dirty="0" smtClean="0"/>
              <a:t>Αν η διαίρεση αφήνει υπόλοιπο, βάζουμε 0 και συνεχίζουμε μέχρι να τελειώσει (ή σταματάμε σε όποιο δεκαδικό ψηφίο θέλουμε.</a:t>
            </a:r>
            <a:endParaRPr lang="el-GR" sz="2400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4783467" y="2088444"/>
            <a:ext cx="864096" cy="3104244"/>
            <a:chOff x="1835696" y="4005064"/>
            <a:chExt cx="864096" cy="1944216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Ευθεία γραμμή σύνδεσης 6"/>
          <p:cNvCxnSpPr/>
          <p:nvPr/>
        </p:nvCxnSpPr>
        <p:spPr>
          <a:xfrm>
            <a:off x="3923928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472467" y="324627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3328451" y="301544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7916" y="228315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17,5</a:t>
            </a:r>
            <a:endParaRPr lang="el-G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84494" y="23276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cxnSp>
        <p:nvCxnSpPr>
          <p:cNvPr id="12" name="Ευθεία γραμμή σύνδεσης 11"/>
          <p:cNvCxnSpPr/>
          <p:nvPr/>
        </p:nvCxnSpPr>
        <p:spPr>
          <a:xfrm>
            <a:off x="4170083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69485" y="32209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96503" y="277413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15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1163" y="323580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02</a:t>
            </a:r>
            <a:endParaRPr lang="el-GR" sz="2400" dirty="0"/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4493555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07057" y="3235803"/>
            <a:ext cx="286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18438" y="3278988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,</a:t>
            </a:r>
            <a:endParaRPr lang="el-G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15515" y="32209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22259" y="3697564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2 4</a:t>
            </a:r>
            <a:endParaRPr lang="el-GR" sz="2400" dirty="0"/>
          </a:p>
        </p:txBody>
      </p:sp>
      <p:cxnSp>
        <p:nvCxnSpPr>
          <p:cNvPr id="21" name="Ευθεία γραμμή σύνδεσης 20"/>
          <p:cNvCxnSpPr/>
          <p:nvPr/>
        </p:nvCxnSpPr>
        <p:spPr>
          <a:xfrm>
            <a:off x="3575074" y="415922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3431058" y="392839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73206" y="4160031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 0 1</a:t>
            </a:r>
            <a:endParaRPr lang="el-G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6138" y="4126600"/>
            <a:ext cx="170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0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3262" y="32267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29327" y="45233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9</a:t>
            </a:r>
            <a:endParaRPr lang="el-GR" sz="2400" dirty="0"/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3702031" y="4944987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3558015" y="471415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64660" y="49850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01</a:t>
            </a:r>
            <a:endParaRPr lang="el-G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823420" y="3278987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…</a:t>
            </a:r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5443">
        <p:fade/>
      </p:transition>
    </mc:Choice>
    <mc:Fallback xmlns="">
      <p:transition spd="med" advTm="554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783467" y="2088444"/>
            <a:ext cx="864096" cy="3104244"/>
            <a:chOff x="1835696" y="4005064"/>
            <a:chExt cx="864096" cy="1944216"/>
          </a:xfrm>
        </p:grpSpPr>
        <p:cxnSp>
          <p:nvCxnSpPr>
            <p:cNvPr id="4" name="Ευθεία γραμμή σύνδεσης 3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Ευθεία γραμμή σύνδεσης 4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Ευθεία γραμμή σύνδεσης 5"/>
          <p:cNvCxnSpPr/>
          <p:nvPr/>
        </p:nvCxnSpPr>
        <p:spPr>
          <a:xfrm>
            <a:off x="3940519" y="2164182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472467" y="324627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328451" y="301544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7916" y="2283150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18,03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4494" y="23276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4198284" y="213996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38580" y="306160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6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847869" y="278930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18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848203" y="32712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00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047199" y="3071179"/>
            <a:ext cx="277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,</a:t>
            </a:r>
            <a:endParaRPr lang="el-G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89632" y="328662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0</a:t>
            </a:r>
            <a:endParaRPr lang="el-GR" b="1" dirty="0"/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4408928" y="2167721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15515" y="307117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4205662" y="364056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3721580" y="400989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3577564" y="3779065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98284" y="400989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  <p:cxnSp>
        <p:nvCxnSpPr>
          <p:cNvPr id="23" name="Ευθεία γραμμή σύνδεσης 22"/>
          <p:cNvCxnSpPr/>
          <p:nvPr/>
        </p:nvCxnSpPr>
        <p:spPr>
          <a:xfrm>
            <a:off x="4660867" y="2157405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08928" y="400989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3</a:t>
            </a:r>
            <a:endParaRPr lang="el-GR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81492" y="303843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424958" y="436976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3</a:t>
            </a:r>
            <a:endParaRPr lang="el-GR" dirty="0"/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3787916" y="4739095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3643900" y="450826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91047" y="482058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42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2" grpId="0"/>
      <p:bldP spid="24" grpId="0"/>
      <p:bldP spid="25" grpId="0"/>
      <p:bldP spid="2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817730" y="1988840"/>
            <a:ext cx="864096" cy="2856894"/>
            <a:chOff x="1835696" y="4005064"/>
            <a:chExt cx="864096" cy="1944216"/>
          </a:xfrm>
        </p:grpSpPr>
        <p:cxnSp>
          <p:nvCxnSpPr>
            <p:cNvPr id="4" name="Ευθεία γραμμή σύνδεσης 3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Ευθεία γραμμή σύνδεσης 4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Ευθεία γραμμή σύνδεσης 5"/>
          <p:cNvCxnSpPr/>
          <p:nvPr/>
        </p:nvCxnSpPr>
        <p:spPr>
          <a:xfrm>
            <a:off x="3940519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735387" y="3162991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328451" y="301544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7916" y="228315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13,5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4494" y="2327638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18</a:t>
            </a:r>
            <a:endParaRPr lang="el-GR" sz="2400" dirty="0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4207822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8414" y="2962936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0 ,</a:t>
            </a:r>
            <a:endParaRPr lang="el-GR" sz="2000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>
            <a:off x="4499992" y="2094909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4222" y="296235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7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3824807" y="2746906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1 2 6</a:t>
            </a:r>
            <a:endParaRPr lang="el-G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876930" y="3232621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 </a:t>
            </a:r>
            <a:r>
              <a:rPr lang="el-GR" dirty="0" err="1" smtClean="0"/>
              <a:t>0</a:t>
            </a:r>
            <a:r>
              <a:rPr lang="el-GR" dirty="0" smtClean="0"/>
              <a:t> 9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4520659" y="3259744"/>
            <a:ext cx="31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5755" y="297200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5</a:t>
            </a:r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>
            <a:off x="4310095" y="360669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9 0</a:t>
            </a:r>
            <a:endParaRPr lang="el-GR" dirty="0"/>
          </a:p>
        </p:txBody>
      </p:sp>
      <p:cxnSp>
        <p:nvCxnSpPr>
          <p:cNvPr id="21" name="Ευθεία γραμμή σύνδεσης 20"/>
          <p:cNvCxnSpPr/>
          <p:nvPr/>
        </p:nvCxnSpPr>
        <p:spPr>
          <a:xfrm>
            <a:off x="3842043" y="397602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3435107" y="3828479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03455" y="3997184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 </a:t>
            </a:r>
            <a:r>
              <a:rPr lang="el-GR" dirty="0" err="1" smtClean="0"/>
              <a:t>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38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817730" y="1988840"/>
            <a:ext cx="864096" cy="2856894"/>
            <a:chOff x="1835696" y="4005064"/>
            <a:chExt cx="864096" cy="1944216"/>
          </a:xfrm>
        </p:grpSpPr>
        <p:cxnSp>
          <p:nvCxnSpPr>
            <p:cNvPr id="4" name="Ευθεία γραμμή σύνδεσης 3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Ευθεία γραμμή σύνδεσης 4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Ευθεία γραμμή σύνδεσης 5"/>
          <p:cNvCxnSpPr/>
          <p:nvPr/>
        </p:nvCxnSpPr>
        <p:spPr>
          <a:xfrm>
            <a:off x="3940519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735387" y="3162991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328451" y="301544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7916" y="228315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25,4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4494" y="232763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</a:t>
            </a:r>
            <a:endParaRPr lang="el-GR" sz="2400" dirty="0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4207822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84494" y="29783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6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787916" y="2730156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2 4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892745" y="316299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01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074610" y="2978325"/>
            <a:ext cx="277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,</a:t>
            </a:r>
            <a:endParaRPr lang="el-GR" sz="2000" dirty="0"/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4499992" y="2156002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29703" y="316299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4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5231955" y="30001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3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4082227" y="341728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12</a:t>
            </a:r>
            <a:endParaRPr lang="el-GR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3808726" y="378661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3401790" y="3639069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26881" y="382039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02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4474792" y="380290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9210" y="29783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5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4319301" y="4172235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2 0</a:t>
            </a:r>
            <a:endParaRPr lang="el-GR" dirty="0"/>
          </a:p>
        </p:txBody>
      </p:sp>
      <p:cxnSp>
        <p:nvCxnSpPr>
          <p:cNvPr id="26" name="Ευθεία γραμμή σύνδεσης 25"/>
          <p:cNvCxnSpPr/>
          <p:nvPr/>
        </p:nvCxnSpPr>
        <p:spPr>
          <a:xfrm>
            <a:off x="3842222" y="4541567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>
            <a:off x="3435286" y="4394017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14157" y="4571836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 </a:t>
            </a:r>
            <a:r>
              <a:rPr lang="el-GR" dirty="0" err="1" smtClean="0"/>
              <a:t>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78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817730" y="1988840"/>
            <a:ext cx="864096" cy="2856894"/>
            <a:chOff x="1835696" y="4005064"/>
            <a:chExt cx="864096" cy="1944216"/>
          </a:xfrm>
        </p:grpSpPr>
        <p:cxnSp>
          <p:nvCxnSpPr>
            <p:cNvPr id="4" name="Ευθεία γραμμή σύνδεσης 3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Ευθεία γραμμή σύνδεσης 4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Ευθεία γραμμή σύνδεσης 5"/>
          <p:cNvCxnSpPr/>
          <p:nvPr/>
        </p:nvCxnSpPr>
        <p:spPr>
          <a:xfrm>
            <a:off x="3940519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735387" y="3162991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328451" y="301544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7916" y="228315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4,32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4494" y="232763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l-GR" sz="2400" dirty="0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4253452" y="211161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99763" y="29783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0,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249778" y="29783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5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868845" y="2789303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4  0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3909721" y="316696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0 3</a:t>
            </a:r>
            <a:endParaRPr lang="el-GR" dirty="0"/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4485054" y="2156002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5899" y="316696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5515755" y="294964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4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4171302" y="353629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32</a:t>
            </a:r>
            <a:endParaRPr lang="el-GR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3810488" y="390562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3403552" y="375807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61514" y="390562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00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08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0.1|2.5|3|3.1|2.1|2.4|3.2|1.8|2.3|3|4.7|3.4|2|1.5|1|3.8|1.5|2.1|1.3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7|3.1|0.9|6.4|2|2.5|1.9|3|1.2|1.7|1.2|2.4|1.9|2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1.1|2.2|1.8|1.2|2|3.2|1|2.1|0.8|1.1|1.5|3.4|2.7|1|1.4|2.2|3.1|1.4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445</TotalTime>
  <Words>200</Words>
  <Application>Microsoft Office PowerPoint</Application>
  <PresentationFormat>Προβολή στην οθόνη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Άποψη</vt:lpstr>
      <vt:lpstr>Η διαίρεση στους δεκαδικούς αριθμούς (1)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διαίρεση στους δεκαδικούς αριθμούς</dc:title>
  <dc:creator>ΚΑΤΕΡΙΝΑ ΠΑΠΑΪΩΑΝΝΟΥ</dc:creator>
  <cp:lastModifiedBy>ΚΑΤΕΡΙΝΑ ΠΑΠΑΪΩΑΝΝΟΥ</cp:lastModifiedBy>
  <cp:revision>14</cp:revision>
  <dcterms:created xsi:type="dcterms:W3CDTF">2021-03-08T07:25:32Z</dcterms:created>
  <dcterms:modified xsi:type="dcterms:W3CDTF">2021-03-09T14:06:06Z</dcterms:modified>
</cp:coreProperties>
</file>